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6144" autoAdjust="0"/>
  </p:normalViewPr>
  <p:slideViewPr>
    <p:cSldViewPr snapToGrid="0">
      <p:cViewPr varScale="1">
        <p:scale>
          <a:sx n="67" d="100"/>
          <a:sy n="67" d="100"/>
        </p:scale>
        <p:origin x="804"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343B1F-6E05-4B0C-BE2C-71EF5425FB71}" type="datetimeFigureOut">
              <a:rPr lang="en-US" smtClean="0"/>
              <a:t>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77101-2714-4200-9640-570695ACCF26}" type="slidenum">
              <a:rPr lang="en-US" smtClean="0"/>
              <a:t>‹#›</a:t>
            </a:fld>
            <a:endParaRPr lang="en-US"/>
          </a:p>
        </p:txBody>
      </p:sp>
    </p:spTree>
    <p:extLst>
      <p:ext uri="{BB962C8B-B14F-4D97-AF65-F5344CB8AC3E}">
        <p14:creationId xmlns:p14="http://schemas.microsoft.com/office/powerpoint/2010/main" val="4137581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277101-2714-4200-9640-570695ACCF26}" type="slidenum">
              <a:rPr lang="en-US" smtClean="0"/>
              <a:t>1</a:t>
            </a:fld>
            <a:endParaRPr lang="en-US"/>
          </a:p>
        </p:txBody>
      </p:sp>
    </p:spTree>
    <p:extLst>
      <p:ext uri="{BB962C8B-B14F-4D97-AF65-F5344CB8AC3E}">
        <p14:creationId xmlns:p14="http://schemas.microsoft.com/office/powerpoint/2010/main" val="52308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a-IR" altLang="en-US" sz="1200" dirty="0">
                <a:cs typeface="B Koodak" pitchFamily="2" charset="-78"/>
              </a:rPr>
              <a:t> فایل  ارائه کارگاه حداكثر تا تاريخ 1 اردیبهشت ماه 1402 در سامانه کنفرانس بارگذاری گردد.</a:t>
            </a:r>
            <a:endParaRPr lang="en-US" sz="1200" dirty="0">
              <a:cs typeface="B Koodak" pitchFamily="2" charset="-78"/>
            </a:endParaRPr>
          </a:p>
          <a:p>
            <a:endParaRPr lang="fa-IR" dirty="0"/>
          </a:p>
        </p:txBody>
      </p:sp>
      <p:sp>
        <p:nvSpPr>
          <p:cNvPr id="4" name="Slide Number Placeholder 3"/>
          <p:cNvSpPr>
            <a:spLocks noGrp="1"/>
          </p:cNvSpPr>
          <p:nvPr>
            <p:ph type="sldNum" sz="quarter" idx="10"/>
          </p:nvPr>
        </p:nvSpPr>
        <p:spPr/>
        <p:txBody>
          <a:bodyPr/>
          <a:lstStyle/>
          <a:p>
            <a:fld id="{46277101-2714-4200-9640-570695ACCF26}" type="slidenum">
              <a:rPr lang="en-US" smtClean="0"/>
              <a:t>2</a:t>
            </a:fld>
            <a:endParaRPr lang="en-US"/>
          </a:p>
        </p:txBody>
      </p:sp>
    </p:spTree>
    <p:extLst>
      <p:ext uri="{BB962C8B-B14F-4D97-AF65-F5344CB8AC3E}">
        <p14:creationId xmlns:p14="http://schemas.microsoft.com/office/powerpoint/2010/main" val="826684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16E3-9D95-43AE-9405-D9A6F9C7F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B74866-4357-4A87-AB9A-125AF3A3C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E608C5-4683-4475-AC30-D717592FABFD}"/>
              </a:ext>
            </a:extLst>
          </p:cNvPr>
          <p:cNvSpPr>
            <a:spLocks noGrp="1"/>
          </p:cNvSpPr>
          <p:nvPr>
            <p:ph type="dt" sz="half" idx="10"/>
          </p:nvPr>
        </p:nvSpPr>
        <p:spPr/>
        <p:txBody>
          <a:bodyPr/>
          <a:lstStyle/>
          <a:p>
            <a:fld id="{189AF498-7B10-49FA-9FC8-2C66BA4DAF25}" type="datetime1">
              <a:rPr lang="en-US" smtClean="0"/>
              <a:t>2/3/2025</a:t>
            </a:fld>
            <a:endParaRPr lang="en-US"/>
          </a:p>
        </p:txBody>
      </p:sp>
      <p:sp>
        <p:nvSpPr>
          <p:cNvPr id="5" name="Footer Placeholder 4">
            <a:extLst>
              <a:ext uri="{FF2B5EF4-FFF2-40B4-BE49-F238E27FC236}">
                <a16:creationId xmlns:a16="http://schemas.microsoft.com/office/drawing/2014/main" id="{549B2215-D852-42DB-9D7C-0ECE645B3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6B048-7E93-443D-87F1-EBDF9D7CF399}"/>
              </a:ext>
            </a:extLst>
          </p:cNvPr>
          <p:cNvSpPr>
            <a:spLocks noGrp="1"/>
          </p:cNvSpPr>
          <p:nvPr>
            <p:ph type="sldNum" sz="quarter" idx="12"/>
          </p:nvPr>
        </p:nvSpPr>
        <p:spPr/>
        <p:txBody>
          <a:bodyPr/>
          <a:lstStyle/>
          <a:p>
            <a:fld id="{E4113DCE-7AA7-4439-AC9C-E98D43989AEA}" type="slidenum">
              <a:rPr lang="en-US" smtClean="0"/>
              <a:t>‹#›</a:t>
            </a:fld>
            <a:endParaRPr lang="en-US"/>
          </a:p>
        </p:txBody>
      </p:sp>
      <p:pic>
        <p:nvPicPr>
          <p:cNvPr id="9" name="Picture 8">
            <a:extLst>
              <a:ext uri="{FF2B5EF4-FFF2-40B4-BE49-F238E27FC236}">
                <a16:creationId xmlns:a16="http://schemas.microsoft.com/office/drawing/2014/main" id="{BC635BF7-B6A6-43B0-9702-0B22F905BBE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7020"/>
            <a:ext cx="12192000" cy="2051350"/>
          </a:xfrm>
          <a:prstGeom prst="rect">
            <a:avLst/>
          </a:prstGeom>
        </p:spPr>
      </p:pic>
    </p:spTree>
    <p:extLst>
      <p:ext uri="{BB962C8B-B14F-4D97-AF65-F5344CB8AC3E}">
        <p14:creationId xmlns:p14="http://schemas.microsoft.com/office/powerpoint/2010/main" val="283196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B5087-4303-41EC-96E4-C7DFC93412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A6FA86-1BDA-46E1-812D-32A3A83F01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A7CFB-A7A7-4883-A126-7CFC908B9600}"/>
              </a:ext>
            </a:extLst>
          </p:cNvPr>
          <p:cNvSpPr>
            <a:spLocks noGrp="1"/>
          </p:cNvSpPr>
          <p:nvPr>
            <p:ph type="dt" sz="half" idx="10"/>
          </p:nvPr>
        </p:nvSpPr>
        <p:spPr/>
        <p:txBody>
          <a:bodyPr/>
          <a:lstStyle/>
          <a:p>
            <a:fld id="{190A3D3F-C5D9-4F7B-8E0C-4FD8B944C07A}" type="datetime1">
              <a:rPr lang="en-US" smtClean="0"/>
              <a:t>2/3/2025</a:t>
            </a:fld>
            <a:endParaRPr lang="en-US"/>
          </a:p>
        </p:txBody>
      </p:sp>
      <p:sp>
        <p:nvSpPr>
          <p:cNvPr id="5" name="Footer Placeholder 4">
            <a:extLst>
              <a:ext uri="{FF2B5EF4-FFF2-40B4-BE49-F238E27FC236}">
                <a16:creationId xmlns:a16="http://schemas.microsoft.com/office/drawing/2014/main" id="{2F95B63E-CACE-477E-80AD-8F563BAE6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7CAB0-0C5D-4752-A379-0EBDDCE289E8}"/>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38982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781A5D-9924-4444-BEEA-8C53ABC739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B64692-6AB2-4706-A3B6-C5875D4F8F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CED136-74CF-4915-BB2F-4418D4E48783}"/>
              </a:ext>
            </a:extLst>
          </p:cNvPr>
          <p:cNvSpPr>
            <a:spLocks noGrp="1"/>
          </p:cNvSpPr>
          <p:nvPr>
            <p:ph type="dt" sz="half" idx="10"/>
          </p:nvPr>
        </p:nvSpPr>
        <p:spPr/>
        <p:txBody>
          <a:bodyPr/>
          <a:lstStyle/>
          <a:p>
            <a:fld id="{844C81B5-8247-4E6D-A43B-81305A7B9C0B}" type="datetime1">
              <a:rPr lang="en-US" smtClean="0"/>
              <a:t>2/3/2025</a:t>
            </a:fld>
            <a:endParaRPr lang="en-US"/>
          </a:p>
        </p:txBody>
      </p:sp>
      <p:sp>
        <p:nvSpPr>
          <p:cNvPr id="5" name="Footer Placeholder 4">
            <a:extLst>
              <a:ext uri="{FF2B5EF4-FFF2-40B4-BE49-F238E27FC236}">
                <a16:creationId xmlns:a16="http://schemas.microsoft.com/office/drawing/2014/main" id="{1271A5E4-78A6-4851-A694-8CB3D31EE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8A537-9C32-4E08-9A2D-6269AC060929}"/>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406201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648BA-BB5A-4271-8B24-2FCA729C0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CC1373-10A3-4C7B-942A-FDE1C81592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20313-F44D-45BC-8CC2-EBCC5DAC7FCA}"/>
              </a:ext>
            </a:extLst>
          </p:cNvPr>
          <p:cNvSpPr>
            <a:spLocks noGrp="1"/>
          </p:cNvSpPr>
          <p:nvPr>
            <p:ph type="dt" sz="half" idx="10"/>
          </p:nvPr>
        </p:nvSpPr>
        <p:spPr/>
        <p:txBody>
          <a:bodyPr/>
          <a:lstStyle/>
          <a:p>
            <a:fld id="{FD2EC2DD-A2EF-4B9E-ADCA-FF41F318C455}" type="datetime1">
              <a:rPr lang="en-US" smtClean="0"/>
              <a:t>2/3/2025</a:t>
            </a:fld>
            <a:endParaRPr lang="en-US"/>
          </a:p>
        </p:txBody>
      </p:sp>
      <p:sp>
        <p:nvSpPr>
          <p:cNvPr id="5" name="Footer Placeholder 4">
            <a:extLst>
              <a:ext uri="{FF2B5EF4-FFF2-40B4-BE49-F238E27FC236}">
                <a16:creationId xmlns:a16="http://schemas.microsoft.com/office/drawing/2014/main" id="{EF513E6B-F559-4559-AEED-E0C9224B67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5F40B-A9EE-4066-B65E-390A13069115}"/>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70652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C492-21CB-4D74-A2AB-0434A8CA7C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689CB3-EB0E-4373-A9A4-5616DA0D68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E3B9BD-D568-4018-A94B-F49ECC060214}"/>
              </a:ext>
            </a:extLst>
          </p:cNvPr>
          <p:cNvSpPr>
            <a:spLocks noGrp="1"/>
          </p:cNvSpPr>
          <p:nvPr>
            <p:ph type="dt" sz="half" idx="10"/>
          </p:nvPr>
        </p:nvSpPr>
        <p:spPr/>
        <p:txBody>
          <a:bodyPr/>
          <a:lstStyle/>
          <a:p>
            <a:fld id="{C48E8DE5-9FB9-470E-8C3A-06E6E91C244C}" type="datetime1">
              <a:rPr lang="en-US" smtClean="0"/>
              <a:t>2/3/2025</a:t>
            </a:fld>
            <a:endParaRPr lang="en-US"/>
          </a:p>
        </p:txBody>
      </p:sp>
      <p:sp>
        <p:nvSpPr>
          <p:cNvPr id="5" name="Footer Placeholder 4">
            <a:extLst>
              <a:ext uri="{FF2B5EF4-FFF2-40B4-BE49-F238E27FC236}">
                <a16:creationId xmlns:a16="http://schemas.microsoft.com/office/drawing/2014/main" id="{D0C79538-2A25-4755-BC9C-67162BB6F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A887A-D093-4CA3-A52C-647698D38356}"/>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332492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5EC23-4C32-4744-B2F1-7232F2EFDC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FA62A5-D464-4754-874A-6C79C3D9BC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37C91B-DFDF-44BE-A83E-1E369DD38A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002238-ED81-4DF6-B1B6-49E4F992D1B7}"/>
              </a:ext>
            </a:extLst>
          </p:cNvPr>
          <p:cNvSpPr>
            <a:spLocks noGrp="1"/>
          </p:cNvSpPr>
          <p:nvPr>
            <p:ph type="dt" sz="half" idx="10"/>
          </p:nvPr>
        </p:nvSpPr>
        <p:spPr/>
        <p:txBody>
          <a:bodyPr/>
          <a:lstStyle/>
          <a:p>
            <a:fld id="{E8353DC6-0D17-4AD8-9A1E-166B1DDF9645}" type="datetime1">
              <a:rPr lang="en-US" smtClean="0"/>
              <a:t>2/3/2025</a:t>
            </a:fld>
            <a:endParaRPr lang="en-US"/>
          </a:p>
        </p:txBody>
      </p:sp>
      <p:sp>
        <p:nvSpPr>
          <p:cNvPr id="6" name="Footer Placeholder 5">
            <a:extLst>
              <a:ext uri="{FF2B5EF4-FFF2-40B4-BE49-F238E27FC236}">
                <a16:creationId xmlns:a16="http://schemas.microsoft.com/office/drawing/2014/main" id="{5763E835-EF2C-4F81-8F06-E31BC2120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BEF925-C245-43A0-9E35-BEE135F78FE8}"/>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66889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3144-6F78-4505-A3FB-D26A3E69FC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C90D01-C119-4F89-885D-78CB92196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28D263-430E-4400-A8E7-B8AA91A5F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23B6D3-3BFE-464D-89F6-756856F95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368111-1977-4AD1-A96D-863F669D07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9C59A1-1559-4402-9C4F-56DD6D191E66}"/>
              </a:ext>
            </a:extLst>
          </p:cNvPr>
          <p:cNvSpPr>
            <a:spLocks noGrp="1"/>
          </p:cNvSpPr>
          <p:nvPr>
            <p:ph type="dt" sz="half" idx="10"/>
          </p:nvPr>
        </p:nvSpPr>
        <p:spPr/>
        <p:txBody>
          <a:bodyPr/>
          <a:lstStyle/>
          <a:p>
            <a:fld id="{0FF24204-25EF-4017-B96D-309339740C27}" type="datetime1">
              <a:rPr lang="en-US" smtClean="0"/>
              <a:t>2/3/2025</a:t>
            </a:fld>
            <a:endParaRPr lang="en-US"/>
          </a:p>
        </p:txBody>
      </p:sp>
      <p:sp>
        <p:nvSpPr>
          <p:cNvPr id="8" name="Footer Placeholder 7">
            <a:extLst>
              <a:ext uri="{FF2B5EF4-FFF2-40B4-BE49-F238E27FC236}">
                <a16:creationId xmlns:a16="http://schemas.microsoft.com/office/drawing/2014/main" id="{74E1179A-8152-4383-8DD7-FEA3849124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98B8F8-C645-4D1E-8504-C45BA2E345C4}"/>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8978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60C38-424E-4F93-AA26-5BB33D1FD6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80FE85-F983-4AF2-A51F-711B28B5199B}"/>
              </a:ext>
            </a:extLst>
          </p:cNvPr>
          <p:cNvSpPr>
            <a:spLocks noGrp="1"/>
          </p:cNvSpPr>
          <p:nvPr>
            <p:ph type="dt" sz="half" idx="10"/>
          </p:nvPr>
        </p:nvSpPr>
        <p:spPr/>
        <p:txBody>
          <a:bodyPr/>
          <a:lstStyle/>
          <a:p>
            <a:fld id="{1E182EF9-EB66-4754-A436-35FA27FFD663}" type="datetime1">
              <a:rPr lang="en-US" smtClean="0"/>
              <a:t>2/3/2025</a:t>
            </a:fld>
            <a:endParaRPr lang="en-US"/>
          </a:p>
        </p:txBody>
      </p:sp>
      <p:sp>
        <p:nvSpPr>
          <p:cNvPr id="4" name="Footer Placeholder 3">
            <a:extLst>
              <a:ext uri="{FF2B5EF4-FFF2-40B4-BE49-F238E27FC236}">
                <a16:creationId xmlns:a16="http://schemas.microsoft.com/office/drawing/2014/main" id="{C671891B-CBB5-4F05-8A8C-C28546ABEB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31BD16-7EE3-414A-8CDF-9E4FB195B17F}"/>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04090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DD013B-49C8-4E4B-ABBD-0CB9968FCA6B}"/>
              </a:ext>
            </a:extLst>
          </p:cNvPr>
          <p:cNvSpPr>
            <a:spLocks noGrp="1"/>
          </p:cNvSpPr>
          <p:nvPr>
            <p:ph type="dt" sz="half" idx="10"/>
          </p:nvPr>
        </p:nvSpPr>
        <p:spPr/>
        <p:txBody>
          <a:bodyPr/>
          <a:lstStyle/>
          <a:p>
            <a:fld id="{338E3373-AA6C-4D75-9946-DD506B72997F}" type="datetime1">
              <a:rPr lang="en-US" smtClean="0"/>
              <a:t>2/3/2025</a:t>
            </a:fld>
            <a:endParaRPr lang="en-US"/>
          </a:p>
        </p:txBody>
      </p:sp>
      <p:sp>
        <p:nvSpPr>
          <p:cNvPr id="3" name="Footer Placeholder 2">
            <a:extLst>
              <a:ext uri="{FF2B5EF4-FFF2-40B4-BE49-F238E27FC236}">
                <a16:creationId xmlns:a16="http://schemas.microsoft.com/office/drawing/2014/main" id="{FFC08C13-1F95-444F-96DF-9334B90FA4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C4CBA7-7352-40F1-86A5-EB4AC99E24BC}"/>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417270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B1560-BD22-4CFF-A85E-59F32D304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52CF0-DE2A-421B-9C64-1ECDBA746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D01602-F2AE-4158-886E-FA48340608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1660CB-62FF-4891-A288-9B1D253CF5EF}"/>
              </a:ext>
            </a:extLst>
          </p:cNvPr>
          <p:cNvSpPr>
            <a:spLocks noGrp="1"/>
          </p:cNvSpPr>
          <p:nvPr>
            <p:ph type="dt" sz="half" idx="10"/>
          </p:nvPr>
        </p:nvSpPr>
        <p:spPr/>
        <p:txBody>
          <a:bodyPr/>
          <a:lstStyle/>
          <a:p>
            <a:fld id="{2D659D2E-08FC-43E6-AE1C-4A24641C2809}" type="datetime1">
              <a:rPr lang="en-US" smtClean="0"/>
              <a:t>2/3/2025</a:t>
            </a:fld>
            <a:endParaRPr lang="en-US"/>
          </a:p>
        </p:txBody>
      </p:sp>
      <p:sp>
        <p:nvSpPr>
          <p:cNvPr id="6" name="Footer Placeholder 5">
            <a:extLst>
              <a:ext uri="{FF2B5EF4-FFF2-40B4-BE49-F238E27FC236}">
                <a16:creationId xmlns:a16="http://schemas.microsoft.com/office/drawing/2014/main" id="{AD95F770-94D7-45CD-8772-7E0513ACBB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A4586-A0D1-4EFB-87A7-62DDE051B01E}"/>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824242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B1D1-B86A-42C0-AC8A-16C1C8D3E1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304F5F-CA80-4320-B093-DB10BA8A3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132136-6030-4354-BC99-FBB335231C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F21A01-6329-4E4B-9B3E-8324E1DD81C7}"/>
              </a:ext>
            </a:extLst>
          </p:cNvPr>
          <p:cNvSpPr>
            <a:spLocks noGrp="1"/>
          </p:cNvSpPr>
          <p:nvPr>
            <p:ph type="dt" sz="half" idx="10"/>
          </p:nvPr>
        </p:nvSpPr>
        <p:spPr/>
        <p:txBody>
          <a:bodyPr/>
          <a:lstStyle/>
          <a:p>
            <a:fld id="{609C8DE4-74FA-45B5-BBCB-2C0E00832C74}" type="datetime1">
              <a:rPr lang="en-US" smtClean="0"/>
              <a:t>2/3/2025</a:t>
            </a:fld>
            <a:endParaRPr lang="en-US"/>
          </a:p>
        </p:txBody>
      </p:sp>
      <p:sp>
        <p:nvSpPr>
          <p:cNvPr id="6" name="Footer Placeholder 5">
            <a:extLst>
              <a:ext uri="{FF2B5EF4-FFF2-40B4-BE49-F238E27FC236}">
                <a16:creationId xmlns:a16="http://schemas.microsoft.com/office/drawing/2014/main" id="{20BB2DC2-5C24-4234-9A50-ECDDAE10B5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F76778-DC19-41D6-861B-31111C15DA4B}"/>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53106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FC49D2-5A1B-4CFC-8202-35E908CFF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AE370E-395D-4636-B5BA-1424C54471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A00DF-7BB1-458C-B763-6EE9F4019C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CDA2E-573F-43A3-AAD0-951271697A4D}" type="datetime1">
              <a:rPr lang="en-US" smtClean="0"/>
              <a:t>2/3/2025</a:t>
            </a:fld>
            <a:endParaRPr lang="en-US"/>
          </a:p>
        </p:txBody>
      </p:sp>
      <p:sp>
        <p:nvSpPr>
          <p:cNvPr id="5" name="Footer Placeholder 4">
            <a:extLst>
              <a:ext uri="{FF2B5EF4-FFF2-40B4-BE49-F238E27FC236}">
                <a16:creationId xmlns:a16="http://schemas.microsoft.com/office/drawing/2014/main" id="{40B26F80-8BCD-4E30-B5E7-0D8E7524B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55F1BD-7CFF-4FBB-9E5C-42109EA17B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13DCE-7AA7-4439-AC9C-E98D43989AEA}" type="slidenum">
              <a:rPr lang="en-US" smtClean="0"/>
              <a:t>‹#›</a:t>
            </a:fld>
            <a:endParaRPr lang="en-US"/>
          </a:p>
        </p:txBody>
      </p:sp>
    </p:spTree>
    <p:extLst>
      <p:ext uri="{BB962C8B-B14F-4D97-AF65-F5344CB8AC3E}">
        <p14:creationId xmlns:p14="http://schemas.microsoft.com/office/powerpoint/2010/main" val="187008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CF1E66D-9E48-46B9-81A3-3DE420D942BA}"/>
              </a:ext>
            </a:extLst>
          </p:cNvPr>
          <p:cNvSpPr>
            <a:spLocks noChangeArrowheads="1"/>
          </p:cNvSpPr>
          <p:nvPr/>
        </p:nvSpPr>
        <p:spPr bwMode="auto">
          <a:xfrm>
            <a:off x="2614612" y="2505654"/>
            <a:ext cx="6586538" cy="222690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1F1F1F"/>
                </a:solidFill>
                <a:effectLst/>
                <a:latin typeface="inherit"/>
                <a:cs typeface="+mj-cs"/>
              </a:rPr>
              <a:t>Workshop Title: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100" b="1" i="0" u="none" strike="noStrike" cap="none" normalizeH="0" baseline="0" dirty="0">
              <a:ln>
                <a:noFill/>
              </a:ln>
              <a:solidFill>
                <a:srgbClr val="1F1F1F"/>
              </a:solidFill>
              <a:effectLst/>
              <a:latin typeface="inherit"/>
              <a:cs typeface="+mj-cs"/>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a-IR" altLang="en-US" sz="2100" b="1" i="0" u="none" strike="noStrike" cap="none" normalizeH="0" baseline="0" dirty="0">
              <a:ln>
                <a:noFill/>
              </a:ln>
              <a:solidFill>
                <a:srgbClr val="1F1F1F"/>
              </a:solidFill>
              <a:effectLst/>
              <a:latin typeface="inherit"/>
              <a:cs typeface="+mj-cs"/>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1F1F1F"/>
                </a:solidFill>
                <a:effectLst/>
                <a:latin typeface="inherit"/>
                <a:cs typeface="+mj-cs"/>
              </a:rPr>
              <a:t>Provider: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100" b="1" i="0" u="none" strike="noStrike" cap="none" normalizeH="0" baseline="0" dirty="0">
              <a:ln>
                <a:noFill/>
              </a:ln>
              <a:solidFill>
                <a:srgbClr val="1F1F1F"/>
              </a:solidFill>
              <a:effectLst/>
              <a:latin typeface="inherit"/>
              <a:cs typeface="+mj-cs"/>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100" b="1" i="0" u="none" strike="noStrike" cap="none" normalizeH="0" baseline="0" dirty="0">
              <a:ln>
                <a:noFill/>
              </a:ln>
              <a:solidFill>
                <a:srgbClr val="1F1F1F"/>
              </a:solidFill>
              <a:effectLst/>
              <a:latin typeface="inherit"/>
              <a:cs typeface="+mj-cs"/>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1F1F1F"/>
                </a:solidFill>
                <a:effectLst/>
                <a:latin typeface="inherit"/>
                <a:cs typeface="+mj-cs"/>
              </a:rPr>
              <a:t>Organization/Company Name:</a:t>
            </a:r>
            <a:r>
              <a:rPr kumimoji="0" lang="en-US" altLang="en-US" sz="1100" b="1" i="0" u="none" strike="noStrike" cap="none" normalizeH="0" baseline="0" dirty="0">
                <a:ln>
                  <a:noFill/>
                </a:ln>
                <a:solidFill>
                  <a:schemeClr val="tx1"/>
                </a:solidFill>
                <a:effectLst/>
                <a:cs typeface="+mj-cs"/>
              </a:rPr>
              <a:t> </a:t>
            </a:r>
            <a:endParaRPr kumimoji="0" lang="en-US" altLang="en-US" sz="1800" b="1" i="0" u="none" strike="noStrike" cap="none" normalizeH="0" baseline="0" dirty="0">
              <a:ln>
                <a:noFill/>
              </a:ln>
              <a:solidFill>
                <a:schemeClr val="tx1"/>
              </a:solidFill>
              <a:effectLst/>
              <a:latin typeface="Arial" panose="020B0604020202020204" pitchFamily="34" charset="0"/>
              <a:cs typeface="+mj-cs"/>
            </a:endParaRPr>
          </a:p>
        </p:txBody>
      </p:sp>
    </p:spTree>
    <p:extLst>
      <p:ext uri="{BB962C8B-B14F-4D97-AF65-F5344CB8AC3E}">
        <p14:creationId xmlns:p14="http://schemas.microsoft.com/office/powerpoint/2010/main" val="32865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1</a:t>
            </a:r>
            <a:endParaRPr lang="en-US" b="1" dirty="0">
              <a:cs typeface="B Nazanin" panose="00000400000000000000" pitchFamily="2" charset="-78"/>
            </a:endParaRPr>
          </a:p>
        </p:txBody>
      </p:sp>
      <p:sp>
        <p:nvSpPr>
          <p:cNvPr id="4" name="Rectangle 1">
            <a:extLst>
              <a:ext uri="{FF2B5EF4-FFF2-40B4-BE49-F238E27FC236}">
                <a16:creationId xmlns:a16="http://schemas.microsoft.com/office/drawing/2014/main" id="{69245E17-4947-49C5-BCF8-3A4E2FDE5D84}"/>
              </a:ext>
            </a:extLst>
          </p:cNvPr>
          <p:cNvSpPr>
            <a:spLocks noChangeArrowheads="1"/>
          </p:cNvSpPr>
          <p:nvPr/>
        </p:nvSpPr>
        <p:spPr bwMode="auto">
          <a:xfrm>
            <a:off x="372976" y="259487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a:ln>
                  <a:noFill/>
                </a:ln>
                <a:solidFill>
                  <a:schemeClr val="tx1"/>
                </a:solidFill>
                <a:effectLst/>
                <a:latin typeface="inherit"/>
              </a:rPr>
              <a:t>How to prepare</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F8B518A6-785B-44EF-8515-C73911A29434}"/>
              </a:ext>
            </a:extLst>
          </p:cNvPr>
          <p:cNvSpPr>
            <a:spLocks noChangeArrowheads="1"/>
          </p:cNvSpPr>
          <p:nvPr/>
        </p:nvSpPr>
        <p:spPr bwMode="auto">
          <a:xfrm>
            <a:off x="114300" y="2823478"/>
            <a:ext cx="12192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1F1F1F"/>
                </a:solidFill>
                <a:effectLst/>
                <a:latin typeface="inherit"/>
              </a:rPr>
              <a:t>The file should be prepared using PowerPoint software.</a:t>
            </a:r>
            <a:r>
              <a:rPr kumimoji="0" lang="en-US" altLang="en-US" sz="11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307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90335" y="1968055"/>
            <a:ext cx="9344951" cy="9012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en-US" sz="3600" b="1" dirty="0">
              <a:solidFill>
                <a:srgbClr val="0070C0"/>
              </a:solidFill>
              <a:cs typeface="B Koodak" pitchFamily="2" charset="-78"/>
            </a:endParaRPr>
          </a:p>
        </p:txBody>
      </p:sp>
      <p:sp>
        <p:nvSpPr>
          <p:cNvPr id="6" name="Content Placeholder 2"/>
          <p:cNvSpPr txBox="1">
            <a:spLocks/>
          </p:cNvSpPr>
          <p:nvPr/>
        </p:nvSpPr>
        <p:spPr>
          <a:xfrm>
            <a:off x="91450" y="2869311"/>
            <a:ext cx="12009100" cy="4819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buFont typeface="Arial" panose="020B0604020202020204" pitchFamily="34" charset="0"/>
              <a:buChar char="•"/>
            </a:pPr>
            <a:r>
              <a:rPr lang="en-US" sz="2000" dirty="0">
                <a:cs typeface="B Koodak" pitchFamily="2" charset="-78"/>
              </a:rPr>
              <a:t>The title of the workshop is on the slide of the first page</a:t>
            </a:r>
          </a:p>
          <a:p>
            <a:pPr marL="342900" indent="-342900" algn="just">
              <a:buFont typeface="Arial" panose="020B0604020202020204" pitchFamily="34" charset="0"/>
              <a:buChar char="•"/>
            </a:pPr>
            <a:r>
              <a:rPr lang="en-US" sz="2000" dirty="0">
                <a:cs typeface="B Koodak" pitchFamily="2" charset="-78"/>
              </a:rPr>
              <a:t>The text should be legible and the appropriate font size (font: B </a:t>
            </a:r>
            <a:r>
              <a:rPr lang="en-US" sz="2000" dirty="0" err="1">
                <a:cs typeface="B Koodak" pitchFamily="2" charset="-78"/>
              </a:rPr>
              <a:t>Koodak</a:t>
            </a:r>
            <a:r>
              <a:rPr lang="en-US" sz="2000" dirty="0">
                <a:cs typeface="B Koodak" pitchFamily="2" charset="-78"/>
              </a:rPr>
              <a:t> 20) ​​should be observed.</a:t>
            </a:r>
          </a:p>
          <a:p>
            <a:pPr marL="342900" indent="-342900" algn="just">
              <a:buFont typeface="Arial" panose="020B0604020202020204" pitchFamily="34" charset="0"/>
              <a:buChar char="•"/>
            </a:pPr>
            <a:r>
              <a:rPr lang="en-US" sz="2000" dirty="0">
                <a:cs typeface="B Koodak" pitchFamily="2" charset="-78"/>
              </a:rPr>
              <a:t>Figures and diagrams should be clear and in appropriate dimensions.</a:t>
            </a:r>
          </a:p>
          <a:p>
            <a:pPr marL="342900" indent="-342900" algn="just">
              <a:buFont typeface="Arial" panose="020B0604020202020204" pitchFamily="34" charset="0"/>
              <a:buChar char="•"/>
            </a:pPr>
            <a:r>
              <a:rPr lang="en-US" sz="2000" dirty="0">
                <a:cs typeface="B Koodak" pitchFamily="2" charset="-78"/>
              </a:rPr>
              <a:t>For the tables, it is necessary to have the description on the top of the table and the selected font should be legible.</a:t>
            </a:r>
          </a:p>
        </p:txBody>
      </p:sp>
      <p:sp>
        <p:nvSpPr>
          <p:cNvPr id="5"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2</a:t>
            </a:r>
            <a:endParaRPr lang="en-US" b="1" dirty="0">
              <a:cs typeface="B Nazanin" panose="00000400000000000000" pitchFamily="2" charset="-78"/>
            </a:endParaRPr>
          </a:p>
        </p:txBody>
      </p:sp>
      <p:sp>
        <p:nvSpPr>
          <p:cNvPr id="7" name="TextBox 6">
            <a:extLst>
              <a:ext uri="{FF2B5EF4-FFF2-40B4-BE49-F238E27FC236}">
                <a16:creationId xmlns:a16="http://schemas.microsoft.com/office/drawing/2014/main" id="{F432201C-DC3C-4B18-9055-00FDA202565A}"/>
              </a:ext>
            </a:extLst>
          </p:cNvPr>
          <p:cNvSpPr txBox="1"/>
          <p:nvPr/>
        </p:nvSpPr>
        <p:spPr>
          <a:xfrm>
            <a:off x="569192" y="2332696"/>
            <a:ext cx="6093618" cy="369332"/>
          </a:xfrm>
          <a:prstGeom prst="rect">
            <a:avLst/>
          </a:prstGeom>
          <a:noFill/>
        </p:spPr>
        <p:txBody>
          <a:bodyPr wrap="square">
            <a:spAutoFit/>
          </a:bodyPr>
          <a:lstStyle/>
          <a:p>
            <a:r>
              <a:rPr lang="en-US" dirty="0"/>
              <a:t>Slide design</a:t>
            </a:r>
          </a:p>
        </p:txBody>
      </p:sp>
    </p:spTree>
    <p:extLst>
      <p:ext uri="{BB962C8B-B14F-4D97-AF65-F5344CB8AC3E}">
        <p14:creationId xmlns:p14="http://schemas.microsoft.com/office/powerpoint/2010/main" val="230121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3</a:t>
            </a:r>
            <a:endParaRPr lang="en-US" b="1" dirty="0">
              <a:cs typeface="B Nazanin" panose="00000400000000000000" pitchFamily="2" charset="-78"/>
            </a:endParaRPr>
          </a:p>
        </p:txBody>
      </p:sp>
      <p:sp>
        <p:nvSpPr>
          <p:cNvPr id="3" name="Rectangle 1">
            <a:extLst>
              <a:ext uri="{FF2B5EF4-FFF2-40B4-BE49-F238E27FC236}">
                <a16:creationId xmlns:a16="http://schemas.microsoft.com/office/drawing/2014/main" id="{905ED56F-6295-4E20-B06D-63CF9EDF3589}"/>
              </a:ext>
            </a:extLst>
          </p:cNvPr>
          <p:cNvSpPr>
            <a:spLocks noChangeArrowheads="1"/>
          </p:cNvSpPr>
          <p:nvPr/>
        </p:nvSpPr>
        <p:spPr bwMode="auto">
          <a:xfrm>
            <a:off x="182898" y="2058774"/>
            <a:ext cx="1891928"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dirty="0">
                <a:ln>
                  <a:noFill/>
                </a:ln>
                <a:solidFill>
                  <a:schemeClr val="tx1"/>
                </a:solidFill>
                <a:effectLst/>
                <a:latin typeface="inherit"/>
              </a:rPr>
              <a:t>Important points</a:t>
            </a:r>
            <a:endParaRPr kumimoji="0" lang="en-US" altLang="en-US" sz="11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1" i="0" u="none" strike="noStrike" cap="none" normalizeH="0" baseline="0" dirty="0">
                <a:ln>
                  <a:noFill/>
                </a:ln>
                <a:solidFill>
                  <a:schemeClr val="tx1"/>
                </a:solidFill>
                <a:effectLst/>
              </a:rPr>
            </a:br>
            <a:endParaRPr kumimoji="0" lang="en-US" altLang="en-US" sz="1800" b="1" i="0" u="none" strike="noStrike" cap="none" normalizeH="0" baseline="0" dirty="0">
              <a:ln>
                <a:noFill/>
              </a:ln>
              <a:solidFill>
                <a:schemeClr val="tx1"/>
              </a:solidFill>
              <a:effectLst/>
            </a:endParaRPr>
          </a:p>
        </p:txBody>
      </p:sp>
      <p:sp>
        <p:nvSpPr>
          <p:cNvPr id="8" name="TextBox 7">
            <a:extLst>
              <a:ext uri="{FF2B5EF4-FFF2-40B4-BE49-F238E27FC236}">
                <a16:creationId xmlns:a16="http://schemas.microsoft.com/office/drawing/2014/main" id="{9519E918-A1EB-4A3A-AC0C-66085D4C7B12}"/>
              </a:ext>
            </a:extLst>
          </p:cNvPr>
          <p:cNvSpPr txBox="1"/>
          <p:nvPr/>
        </p:nvSpPr>
        <p:spPr>
          <a:xfrm>
            <a:off x="182899" y="2428875"/>
            <a:ext cx="11547139" cy="1200329"/>
          </a:xfrm>
          <a:prstGeom prst="rect">
            <a:avLst/>
          </a:prstGeom>
          <a:noFill/>
        </p:spPr>
        <p:txBody>
          <a:bodyPr wrap="square">
            <a:spAutoFit/>
          </a:bodyPr>
          <a:lstStyle/>
          <a:p>
            <a:r>
              <a:rPr lang="en-US" dirty="0"/>
              <a:t>If the participants need to know about the things that are usually referred to as prerequisites, an input evaluation of the participants can be done before the beginning of the workshop. This action is carried out with two goals: first, determining the entry level of the participants in order to use a program that fits their level. Second, creating a basis for measuring the progress of the participants at the end of the workshop.</a:t>
            </a:r>
          </a:p>
        </p:txBody>
      </p:sp>
      <p:sp>
        <p:nvSpPr>
          <p:cNvPr id="9" name="TextBox 8">
            <a:extLst>
              <a:ext uri="{FF2B5EF4-FFF2-40B4-BE49-F238E27FC236}">
                <a16:creationId xmlns:a16="http://schemas.microsoft.com/office/drawing/2014/main" id="{67DAA64E-63E1-458A-9AC3-2929599F0AC9}"/>
              </a:ext>
            </a:extLst>
          </p:cNvPr>
          <p:cNvSpPr txBox="1"/>
          <p:nvPr/>
        </p:nvSpPr>
        <p:spPr>
          <a:xfrm>
            <a:off x="182898" y="3629204"/>
            <a:ext cx="11061364" cy="923330"/>
          </a:xfrm>
          <a:prstGeom prst="rect">
            <a:avLst/>
          </a:prstGeom>
          <a:noFill/>
        </p:spPr>
        <p:txBody>
          <a:bodyPr wrap="square">
            <a:spAutoFit/>
          </a:bodyPr>
          <a:lstStyle/>
          <a:p>
            <a:r>
              <a:rPr lang="en-US" dirty="0"/>
              <a:t>Respecting order and time in dealing with the main topics and refraining from entering into secondary and marginal discussions, as well as not asking questions and materials that are not related to the objectives of the workshop, are very important in the success of the workshop.</a:t>
            </a:r>
          </a:p>
        </p:txBody>
      </p:sp>
      <p:sp>
        <p:nvSpPr>
          <p:cNvPr id="11" name="TextBox 10">
            <a:extLst>
              <a:ext uri="{FF2B5EF4-FFF2-40B4-BE49-F238E27FC236}">
                <a16:creationId xmlns:a16="http://schemas.microsoft.com/office/drawing/2014/main" id="{D9D59D85-70E5-4C46-9585-D0153C6F91AB}"/>
              </a:ext>
            </a:extLst>
          </p:cNvPr>
          <p:cNvSpPr txBox="1"/>
          <p:nvPr/>
        </p:nvSpPr>
        <p:spPr>
          <a:xfrm>
            <a:off x="182898" y="4685189"/>
            <a:ext cx="11261389" cy="646331"/>
          </a:xfrm>
          <a:prstGeom prst="rect">
            <a:avLst/>
          </a:prstGeom>
          <a:noFill/>
        </p:spPr>
        <p:txBody>
          <a:bodyPr wrap="square">
            <a:spAutoFit/>
          </a:bodyPr>
          <a:lstStyle/>
          <a:p>
            <a:r>
              <a:rPr lang="en-US" dirty="0"/>
              <a:t>Controlling the time of presentations and questions and answers in order to prevent wasting time, as well as guiding the workshop and group discussion in the right direction are all part of the duties of the workshop organizer.</a:t>
            </a:r>
          </a:p>
        </p:txBody>
      </p:sp>
    </p:spTree>
    <p:extLst>
      <p:ext uri="{BB962C8B-B14F-4D97-AF65-F5344CB8AC3E}">
        <p14:creationId xmlns:p14="http://schemas.microsoft.com/office/powerpoint/2010/main" val="654059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4</a:t>
            </a:r>
            <a:endParaRPr lang="en-US" b="1" dirty="0">
              <a:cs typeface="B Nazanin" panose="00000400000000000000" pitchFamily="2" charset="-78"/>
            </a:endParaRPr>
          </a:p>
        </p:txBody>
      </p:sp>
      <p:sp>
        <p:nvSpPr>
          <p:cNvPr id="2" name="Rectangle 1">
            <a:extLst>
              <a:ext uri="{FF2B5EF4-FFF2-40B4-BE49-F238E27FC236}">
                <a16:creationId xmlns:a16="http://schemas.microsoft.com/office/drawing/2014/main" id="{00E796FF-E80E-4A36-838A-684A4DEBAD20}"/>
              </a:ext>
            </a:extLst>
          </p:cNvPr>
          <p:cNvSpPr>
            <a:spLocks noChangeArrowheads="1"/>
          </p:cNvSpPr>
          <p:nvPr/>
        </p:nvSpPr>
        <p:spPr bwMode="auto">
          <a:xfrm>
            <a:off x="182900" y="2076019"/>
            <a:ext cx="721351"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1" i="0" u="none" strike="noStrike" cap="none" normalizeH="0" baseline="0">
                <a:ln>
                  <a:noFill/>
                </a:ln>
                <a:solidFill>
                  <a:schemeClr val="tx1"/>
                </a:solidFill>
                <a:effectLst/>
                <a:latin typeface="inherit"/>
              </a:rPr>
              <a:t>Don'ts</a:t>
            </a:r>
            <a:endParaRPr kumimoji="0" lang="en-US" altLang="en-US" sz="1100" b="1"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1" i="0" u="none" strike="noStrike" cap="none" normalizeH="0" baseline="0" dirty="0">
                <a:ln>
                  <a:noFill/>
                </a:ln>
                <a:solidFill>
                  <a:schemeClr val="tx1"/>
                </a:solidFill>
                <a:effectLst/>
              </a:rPr>
            </a:br>
            <a:endParaRPr kumimoji="0" lang="en-US" altLang="en-US" sz="1800" b="1" i="0" u="none" strike="noStrike" cap="none" normalizeH="0" baseline="0" dirty="0">
              <a:ln>
                <a:noFill/>
              </a:ln>
              <a:solidFill>
                <a:schemeClr val="tx1"/>
              </a:solidFill>
              <a:effectLst/>
            </a:endParaRPr>
          </a:p>
        </p:txBody>
      </p:sp>
      <p:sp>
        <p:nvSpPr>
          <p:cNvPr id="7" name="Rectangle 3">
            <a:extLst>
              <a:ext uri="{FF2B5EF4-FFF2-40B4-BE49-F238E27FC236}">
                <a16:creationId xmlns:a16="http://schemas.microsoft.com/office/drawing/2014/main" id="{18A9891B-CB48-473E-8E19-2214D10671C4}"/>
              </a:ext>
            </a:extLst>
          </p:cNvPr>
          <p:cNvSpPr>
            <a:spLocks noChangeArrowheads="1"/>
          </p:cNvSpPr>
          <p:nvPr/>
        </p:nvSpPr>
        <p:spPr bwMode="auto">
          <a:xfrm>
            <a:off x="182900" y="2378571"/>
            <a:ext cx="11044733" cy="93424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a:ln>
                  <a:noFill/>
                </a:ln>
                <a:solidFill>
                  <a:srgbClr val="1F1F1F"/>
                </a:solidFill>
                <a:effectLst/>
                <a:latin typeface="inherit"/>
              </a:rPr>
              <a:t>Any advertising or advertisement for the benefit of companies and organizations in the form of text or photos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100" b="0" i="0" u="none" strike="noStrike" cap="none" normalizeH="0" baseline="0" dirty="0">
                <a:ln>
                  <a:noFill/>
                </a:ln>
                <a:solidFill>
                  <a:srgbClr val="1F1F1F"/>
                </a:solidFill>
                <a:effectLst/>
                <a:latin typeface="inherit"/>
              </a:rPr>
              <a:t>Any material not related to the article</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28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4113DCE-7AA7-4439-AC9C-E98D43989AEA}" type="slidenum">
              <a:rPr lang="en-US" smtClean="0"/>
              <a:t>6</a:t>
            </a:fld>
            <a:endParaRPr lang="en-US"/>
          </a:p>
        </p:txBody>
      </p:sp>
      <p:sp>
        <p:nvSpPr>
          <p:cNvPr id="5" name="Rectangle 2">
            <a:extLst>
              <a:ext uri="{FF2B5EF4-FFF2-40B4-BE49-F238E27FC236}">
                <a16:creationId xmlns:a16="http://schemas.microsoft.com/office/drawing/2014/main" id="{1146D7A8-2AA5-4BE8-912F-066D44DD275E}"/>
              </a:ext>
            </a:extLst>
          </p:cNvPr>
          <p:cNvSpPr>
            <a:spLocks noChangeArrowheads="1"/>
          </p:cNvSpPr>
          <p:nvPr/>
        </p:nvSpPr>
        <p:spPr bwMode="auto">
          <a:xfrm>
            <a:off x="3300413" y="2738803"/>
            <a:ext cx="5157788" cy="58029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a:ln>
                  <a:noFill/>
                </a:ln>
                <a:solidFill>
                  <a:srgbClr val="1F1F1F"/>
                </a:solidFill>
                <a:effectLst/>
                <a:latin typeface="inherit"/>
              </a:rPr>
              <a:t>Questions and answers</a:t>
            </a:r>
            <a:r>
              <a:rPr kumimoji="0" lang="en-US" altLang="en-US" b="1" i="0" u="none" strike="noStrike" cap="none" normalizeH="0" baseline="0">
                <a:ln>
                  <a:noFill/>
                </a:ln>
                <a:solidFill>
                  <a:schemeClr val="tx1"/>
                </a:solidFill>
                <a:effectLst/>
              </a:rPr>
              <a:t> </a:t>
            </a:r>
            <a:endParaRPr kumimoji="0" lang="en-US" altLang="en-US" sz="3200" b="1"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5859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323</Words>
  <Application>Microsoft Office PowerPoint</Application>
  <PresentationFormat>Widescreen</PresentationFormat>
  <Paragraphs>33</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inherit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ادریس جبینی</dc:creator>
  <cp:lastModifiedBy>راشین ایلکا</cp:lastModifiedBy>
  <cp:revision>20</cp:revision>
  <dcterms:created xsi:type="dcterms:W3CDTF">2023-01-30T08:53:59Z</dcterms:created>
  <dcterms:modified xsi:type="dcterms:W3CDTF">2025-02-03T08:14:15Z</dcterms:modified>
</cp:coreProperties>
</file>