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30275213" cy="42803763"/>
  <p:notesSz cx="6715125" cy="923925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8239" kern="1200">
        <a:solidFill>
          <a:schemeClr val="tx1"/>
        </a:solidFill>
        <a:latin typeface="Arial" charset="0"/>
        <a:ea typeface="+mn-ea"/>
        <a:cs typeface="+mn-cs"/>
      </a:defRPr>
    </a:lvl1pPr>
    <a:lvl2pPr marL="545897" algn="ctr" rtl="0" fontAlgn="base">
      <a:spcBef>
        <a:spcPct val="0"/>
      </a:spcBef>
      <a:spcAft>
        <a:spcPct val="0"/>
      </a:spcAft>
      <a:defRPr sz="8239" kern="1200">
        <a:solidFill>
          <a:schemeClr val="tx1"/>
        </a:solidFill>
        <a:latin typeface="Arial" charset="0"/>
        <a:ea typeface="+mn-ea"/>
        <a:cs typeface="+mn-cs"/>
      </a:defRPr>
    </a:lvl2pPr>
    <a:lvl3pPr marL="1091794" algn="ctr" rtl="0" fontAlgn="base">
      <a:spcBef>
        <a:spcPct val="0"/>
      </a:spcBef>
      <a:spcAft>
        <a:spcPct val="0"/>
      </a:spcAft>
      <a:defRPr sz="8239" kern="1200">
        <a:solidFill>
          <a:schemeClr val="tx1"/>
        </a:solidFill>
        <a:latin typeface="Arial" charset="0"/>
        <a:ea typeface="+mn-ea"/>
        <a:cs typeface="+mn-cs"/>
      </a:defRPr>
    </a:lvl3pPr>
    <a:lvl4pPr marL="1637690" algn="ctr" rtl="0" fontAlgn="base">
      <a:spcBef>
        <a:spcPct val="0"/>
      </a:spcBef>
      <a:spcAft>
        <a:spcPct val="0"/>
      </a:spcAft>
      <a:defRPr sz="8239" kern="1200">
        <a:solidFill>
          <a:schemeClr val="tx1"/>
        </a:solidFill>
        <a:latin typeface="Arial" charset="0"/>
        <a:ea typeface="+mn-ea"/>
        <a:cs typeface="+mn-cs"/>
      </a:defRPr>
    </a:lvl4pPr>
    <a:lvl5pPr marL="2183587" algn="ctr" rtl="0" fontAlgn="base">
      <a:spcBef>
        <a:spcPct val="0"/>
      </a:spcBef>
      <a:spcAft>
        <a:spcPct val="0"/>
      </a:spcAft>
      <a:defRPr sz="8239" kern="1200">
        <a:solidFill>
          <a:schemeClr val="tx1"/>
        </a:solidFill>
        <a:latin typeface="Arial" charset="0"/>
        <a:ea typeface="+mn-ea"/>
        <a:cs typeface="+mn-cs"/>
      </a:defRPr>
    </a:lvl5pPr>
    <a:lvl6pPr marL="2729484" algn="l" defTabSz="1091794" rtl="0" eaLnBrk="1" latinLnBrk="0" hangingPunct="1">
      <a:defRPr sz="8239" kern="1200">
        <a:solidFill>
          <a:schemeClr val="tx1"/>
        </a:solidFill>
        <a:latin typeface="Arial" charset="0"/>
        <a:ea typeface="+mn-ea"/>
        <a:cs typeface="+mn-cs"/>
      </a:defRPr>
    </a:lvl6pPr>
    <a:lvl7pPr marL="3275381" algn="l" defTabSz="1091794" rtl="0" eaLnBrk="1" latinLnBrk="0" hangingPunct="1">
      <a:defRPr sz="8239" kern="1200">
        <a:solidFill>
          <a:schemeClr val="tx1"/>
        </a:solidFill>
        <a:latin typeface="Arial" charset="0"/>
        <a:ea typeface="+mn-ea"/>
        <a:cs typeface="+mn-cs"/>
      </a:defRPr>
    </a:lvl7pPr>
    <a:lvl8pPr marL="3821278" algn="l" defTabSz="1091794" rtl="0" eaLnBrk="1" latinLnBrk="0" hangingPunct="1">
      <a:defRPr sz="8239" kern="1200">
        <a:solidFill>
          <a:schemeClr val="tx1"/>
        </a:solidFill>
        <a:latin typeface="Arial" charset="0"/>
        <a:ea typeface="+mn-ea"/>
        <a:cs typeface="+mn-cs"/>
      </a:defRPr>
    </a:lvl8pPr>
    <a:lvl9pPr marL="4367174" algn="l" defTabSz="1091794" rtl="0" eaLnBrk="1" latinLnBrk="0" hangingPunct="1">
      <a:defRPr sz="8239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289" userDrawn="1">
          <p15:clr>
            <a:srgbClr val="A4A3A4"/>
          </p15:clr>
        </p15:guide>
        <p15:guide id="2" orient="horz" pos="26260" userDrawn="1">
          <p15:clr>
            <a:srgbClr val="A4A3A4"/>
          </p15:clr>
        </p15:guide>
        <p15:guide id="3" orient="horz" pos="2793" userDrawn="1">
          <p15:clr>
            <a:srgbClr val="A4A3A4"/>
          </p15:clr>
        </p15:guide>
        <p15:guide id="4" pos="953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3C744B"/>
    <a:srgbClr val="6B6E42"/>
    <a:srgbClr val="2B6573"/>
    <a:srgbClr val="C0C0C0"/>
    <a:srgbClr val="0046D2"/>
    <a:srgbClr val="FF0000"/>
    <a:srgbClr val="698ED9"/>
    <a:srgbClr val="A7C4FF"/>
    <a:srgbClr val="0030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5" autoAdjust="0"/>
    <p:restoredTop sz="94660"/>
  </p:normalViewPr>
  <p:slideViewPr>
    <p:cSldViewPr snapToGrid="0" showGuides="1">
      <p:cViewPr>
        <p:scale>
          <a:sx n="50" d="100"/>
          <a:sy n="50" d="100"/>
        </p:scale>
        <p:origin x="54" y="-606"/>
      </p:cViewPr>
      <p:guideLst>
        <p:guide orient="horz" pos="6289"/>
        <p:guide orient="horz" pos="26260"/>
        <p:guide orient="horz" pos="2793"/>
        <p:guide pos="953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0988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3650" y="0"/>
            <a:ext cx="290988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33600" y="692150"/>
            <a:ext cx="2449513" cy="34655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1513" y="4389438"/>
            <a:ext cx="5372100" cy="415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5700"/>
            <a:ext cx="290988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3650" y="8775700"/>
            <a:ext cx="290988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CBF2D407-7488-4806-B042-2CE959A140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44517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433" kern="1200">
        <a:solidFill>
          <a:schemeClr val="tx1"/>
        </a:solidFill>
        <a:latin typeface="Arial" charset="0"/>
        <a:ea typeface="+mn-ea"/>
        <a:cs typeface="+mn-cs"/>
      </a:defRPr>
    </a:lvl1pPr>
    <a:lvl2pPr marL="545897" algn="l" rtl="0" eaLnBrk="0" fontAlgn="base" hangingPunct="0">
      <a:spcBef>
        <a:spcPct val="30000"/>
      </a:spcBef>
      <a:spcAft>
        <a:spcPct val="0"/>
      </a:spcAft>
      <a:defRPr sz="1433" kern="1200">
        <a:solidFill>
          <a:schemeClr val="tx1"/>
        </a:solidFill>
        <a:latin typeface="Arial" charset="0"/>
        <a:ea typeface="+mn-ea"/>
        <a:cs typeface="+mn-cs"/>
      </a:defRPr>
    </a:lvl2pPr>
    <a:lvl3pPr marL="1091794" algn="l" rtl="0" eaLnBrk="0" fontAlgn="base" hangingPunct="0">
      <a:spcBef>
        <a:spcPct val="30000"/>
      </a:spcBef>
      <a:spcAft>
        <a:spcPct val="0"/>
      </a:spcAft>
      <a:defRPr sz="1433" kern="1200">
        <a:solidFill>
          <a:schemeClr val="tx1"/>
        </a:solidFill>
        <a:latin typeface="Arial" charset="0"/>
        <a:ea typeface="+mn-ea"/>
        <a:cs typeface="+mn-cs"/>
      </a:defRPr>
    </a:lvl3pPr>
    <a:lvl4pPr marL="1637690" algn="l" rtl="0" eaLnBrk="0" fontAlgn="base" hangingPunct="0">
      <a:spcBef>
        <a:spcPct val="30000"/>
      </a:spcBef>
      <a:spcAft>
        <a:spcPct val="0"/>
      </a:spcAft>
      <a:defRPr sz="1433" kern="1200">
        <a:solidFill>
          <a:schemeClr val="tx1"/>
        </a:solidFill>
        <a:latin typeface="Arial" charset="0"/>
        <a:ea typeface="+mn-ea"/>
        <a:cs typeface="+mn-cs"/>
      </a:defRPr>
    </a:lvl4pPr>
    <a:lvl5pPr marL="2183587" algn="l" rtl="0" eaLnBrk="0" fontAlgn="base" hangingPunct="0">
      <a:spcBef>
        <a:spcPct val="30000"/>
      </a:spcBef>
      <a:spcAft>
        <a:spcPct val="0"/>
      </a:spcAft>
      <a:defRPr sz="1433" kern="1200">
        <a:solidFill>
          <a:schemeClr val="tx1"/>
        </a:solidFill>
        <a:latin typeface="Arial" charset="0"/>
        <a:ea typeface="+mn-ea"/>
        <a:cs typeface="+mn-cs"/>
      </a:defRPr>
    </a:lvl5pPr>
    <a:lvl6pPr marL="2729484" algn="l" defTabSz="1091794" rtl="0" eaLnBrk="1" latinLnBrk="0" hangingPunct="1">
      <a:defRPr sz="1433" kern="1200">
        <a:solidFill>
          <a:schemeClr val="tx1"/>
        </a:solidFill>
        <a:latin typeface="+mn-lt"/>
        <a:ea typeface="+mn-ea"/>
        <a:cs typeface="+mn-cs"/>
      </a:defRPr>
    </a:lvl6pPr>
    <a:lvl7pPr marL="3275381" algn="l" defTabSz="1091794" rtl="0" eaLnBrk="1" latinLnBrk="0" hangingPunct="1">
      <a:defRPr sz="1433" kern="1200">
        <a:solidFill>
          <a:schemeClr val="tx1"/>
        </a:solidFill>
        <a:latin typeface="+mn-lt"/>
        <a:ea typeface="+mn-ea"/>
        <a:cs typeface="+mn-cs"/>
      </a:defRPr>
    </a:lvl7pPr>
    <a:lvl8pPr marL="3821278" algn="l" defTabSz="1091794" rtl="0" eaLnBrk="1" latinLnBrk="0" hangingPunct="1">
      <a:defRPr sz="1433" kern="1200">
        <a:solidFill>
          <a:schemeClr val="tx1"/>
        </a:solidFill>
        <a:latin typeface="+mn-lt"/>
        <a:ea typeface="+mn-ea"/>
        <a:cs typeface="+mn-cs"/>
      </a:defRPr>
    </a:lvl8pPr>
    <a:lvl9pPr marL="4367174" algn="l" defTabSz="1091794" rtl="0" eaLnBrk="1" latinLnBrk="0" hangingPunct="1">
      <a:defRPr sz="143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69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69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69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69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6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832FB4B-BF18-4E6F-9FD7-11EF81A610E2}" type="slidenum">
              <a:rPr lang="en-US" altLang="en-US" sz="1200"/>
              <a:pPr eaLnBrk="1" hangingPunct="1"/>
              <a:t>1</a:t>
            </a:fld>
            <a:endParaRPr lang="en-US" altLang="en-US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33600" y="692150"/>
            <a:ext cx="2449513" cy="3465513"/>
          </a:xfrm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1357" y="13297726"/>
            <a:ext cx="25732500" cy="917344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40806" y="24254899"/>
            <a:ext cx="21193602" cy="1094018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8191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238" y="1713887"/>
            <a:ext cx="27246738" cy="7134904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14238" y="9986980"/>
            <a:ext cx="27246738" cy="2824893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05548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950721" y="1713887"/>
            <a:ext cx="6810255" cy="36522027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14237" y="1713887"/>
            <a:ext cx="20253402" cy="3652202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86231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238" y="1713887"/>
            <a:ext cx="27246738" cy="7134904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14238" y="9986980"/>
            <a:ext cx="27246738" cy="2824893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30057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1504" y="27505244"/>
            <a:ext cx="25734407" cy="8501484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91504" y="18141156"/>
            <a:ext cx="25734407" cy="936408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04315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238" y="1713887"/>
            <a:ext cx="27246738" cy="7134904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14238" y="9986980"/>
            <a:ext cx="13530875" cy="2824893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28194" y="9986980"/>
            <a:ext cx="13532782" cy="2824893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90021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238" y="1713887"/>
            <a:ext cx="27246738" cy="713490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4238" y="9581157"/>
            <a:ext cx="13376399" cy="399403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4238" y="13575193"/>
            <a:ext cx="13376399" cy="24660721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78854" y="9581157"/>
            <a:ext cx="13382121" cy="399403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78854" y="13575193"/>
            <a:ext cx="13382121" cy="24660721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43921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238" y="1713887"/>
            <a:ext cx="27246738" cy="7134904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93440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29195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238" y="1704450"/>
            <a:ext cx="9960784" cy="7251932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37371" y="1704451"/>
            <a:ext cx="16923605" cy="36531464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4238" y="8956381"/>
            <a:ext cx="9960784" cy="2927953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27138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4895" y="29962823"/>
            <a:ext cx="18165128" cy="3537251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34895" y="3824158"/>
            <a:ext cx="18165128" cy="256818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4895" y="33500074"/>
            <a:ext cx="18165128" cy="50227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02676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megaprint.com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hlinkClick r:id="rId13"/>
            <a:extLst>
              <a:ext uri="{FF2B5EF4-FFF2-40B4-BE49-F238E27FC236}">
                <a16:creationId xmlns:a16="http://schemas.microsoft.com/office/drawing/2014/main" id="{6BFFBEBF-6F96-4D73-87E7-3525B82575B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727"/>
          <a:stretch>
            <a:fillRect/>
          </a:stretch>
        </p:blipFill>
        <p:spPr bwMode="auto">
          <a:xfrm>
            <a:off x="23280883" y="42121000"/>
            <a:ext cx="3910737" cy="1987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1">
            <a:extLst>
              <a:ext uri="{FF2B5EF4-FFF2-40B4-BE49-F238E27FC236}">
                <a16:creationId xmlns:a16="http://schemas.microsoft.com/office/drawing/2014/main" id="{9C365D95-4213-4FDE-84BF-DFB5A2F65993}"/>
              </a:ext>
            </a:extLst>
          </p:cNvPr>
          <p:cNvSpPr txBox="1"/>
          <p:nvPr userDrawn="1"/>
        </p:nvSpPr>
        <p:spPr>
          <a:xfrm>
            <a:off x="27363032" y="42029642"/>
            <a:ext cx="197566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9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9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9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9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9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9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9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9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9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300" dirty="0">
                <a:solidFill>
                  <a:schemeClr val="bg1"/>
                </a:solidFill>
              </a:rPr>
              <a:t>www.postersession.com</a:t>
            </a:r>
          </a:p>
        </p:txBody>
      </p:sp>
      <p:sp>
        <p:nvSpPr>
          <p:cNvPr id="6" name="TextBox 1">
            <a:extLst>
              <a:ext uri="{FF2B5EF4-FFF2-40B4-BE49-F238E27FC236}">
                <a16:creationId xmlns:a16="http://schemas.microsoft.com/office/drawing/2014/main" id="{C7E6A034-93E0-421C-ACA5-B28573E1673A}"/>
              </a:ext>
            </a:extLst>
          </p:cNvPr>
          <p:cNvSpPr txBox="1"/>
          <p:nvPr userDrawn="1"/>
        </p:nvSpPr>
        <p:spPr>
          <a:xfrm>
            <a:off x="46504" y="42657384"/>
            <a:ext cx="461986" cy="1231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9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9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9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9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9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9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9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9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9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200" dirty="0">
                <a:solidFill>
                  <a:srgbClr val="003064"/>
                </a:solidFill>
              </a:rPr>
              <a:t>www.postersession.com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497263" rtl="0" eaLnBrk="0" fontAlgn="base" hangingPunct="0">
        <a:spcBef>
          <a:spcPct val="0"/>
        </a:spcBef>
        <a:spcAft>
          <a:spcPct val="0"/>
        </a:spcAft>
        <a:defRPr sz="16800">
          <a:solidFill>
            <a:schemeClr val="tx2"/>
          </a:solidFill>
          <a:latin typeface="+mj-lt"/>
          <a:ea typeface="+mj-ea"/>
          <a:cs typeface="+mj-cs"/>
        </a:defRPr>
      </a:lvl1pPr>
      <a:lvl2pPr algn="ctr" defTabSz="3497263" rtl="0" eaLnBrk="0" fontAlgn="base" hangingPunct="0">
        <a:spcBef>
          <a:spcPct val="0"/>
        </a:spcBef>
        <a:spcAft>
          <a:spcPct val="0"/>
        </a:spcAft>
        <a:defRPr sz="16800">
          <a:solidFill>
            <a:schemeClr val="tx2"/>
          </a:solidFill>
          <a:latin typeface="Arial" charset="0"/>
        </a:defRPr>
      </a:lvl2pPr>
      <a:lvl3pPr algn="ctr" defTabSz="3497263" rtl="0" eaLnBrk="0" fontAlgn="base" hangingPunct="0">
        <a:spcBef>
          <a:spcPct val="0"/>
        </a:spcBef>
        <a:spcAft>
          <a:spcPct val="0"/>
        </a:spcAft>
        <a:defRPr sz="16800">
          <a:solidFill>
            <a:schemeClr val="tx2"/>
          </a:solidFill>
          <a:latin typeface="Arial" charset="0"/>
        </a:defRPr>
      </a:lvl3pPr>
      <a:lvl4pPr algn="ctr" defTabSz="3497263" rtl="0" eaLnBrk="0" fontAlgn="base" hangingPunct="0">
        <a:spcBef>
          <a:spcPct val="0"/>
        </a:spcBef>
        <a:spcAft>
          <a:spcPct val="0"/>
        </a:spcAft>
        <a:defRPr sz="16800">
          <a:solidFill>
            <a:schemeClr val="tx2"/>
          </a:solidFill>
          <a:latin typeface="Arial" charset="0"/>
        </a:defRPr>
      </a:lvl4pPr>
      <a:lvl5pPr algn="ctr" defTabSz="3497263" rtl="0" eaLnBrk="0" fontAlgn="base" hangingPunct="0">
        <a:spcBef>
          <a:spcPct val="0"/>
        </a:spcBef>
        <a:spcAft>
          <a:spcPct val="0"/>
        </a:spcAft>
        <a:defRPr sz="16800">
          <a:solidFill>
            <a:schemeClr val="tx2"/>
          </a:solidFill>
          <a:latin typeface="Arial" charset="0"/>
        </a:defRPr>
      </a:lvl5pPr>
      <a:lvl6pPr marL="457200" algn="ctr" defTabSz="3497263" rtl="0" fontAlgn="base">
        <a:spcBef>
          <a:spcPct val="0"/>
        </a:spcBef>
        <a:spcAft>
          <a:spcPct val="0"/>
        </a:spcAft>
        <a:defRPr sz="16800">
          <a:solidFill>
            <a:schemeClr val="tx2"/>
          </a:solidFill>
          <a:latin typeface="Arial" charset="0"/>
        </a:defRPr>
      </a:lvl6pPr>
      <a:lvl7pPr marL="914400" algn="ctr" defTabSz="3497263" rtl="0" fontAlgn="base">
        <a:spcBef>
          <a:spcPct val="0"/>
        </a:spcBef>
        <a:spcAft>
          <a:spcPct val="0"/>
        </a:spcAft>
        <a:defRPr sz="16800">
          <a:solidFill>
            <a:schemeClr val="tx2"/>
          </a:solidFill>
          <a:latin typeface="Arial" charset="0"/>
        </a:defRPr>
      </a:lvl7pPr>
      <a:lvl8pPr marL="1371600" algn="ctr" defTabSz="3497263" rtl="0" fontAlgn="base">
        <a:spcBef>
          <a:spcPct val="0"/>
        </a:spcBef>
        <a:spcAft>
          <a:spcPct val="0"/>
        </a:spcAft>
        <a:defRPr sz="16800">
          <a:solidFill>
            <a:schemeClr val="tx2"/>
          </a:solidFill>
          <a:latin typeface="Arial" charset="0"/>
        </a:defRPr>
      </a:lvl8pPr>
      <a:lvl9pPr marL="1828800" algn="ctr" defTabSz="3497263" rtl="0" fontAlgn="base">
        <a:spcBef>
          <a:spcPct val="0"/>
        </a:spcBef>
        <a:spcAft>
          <a:spcPct val="0"/>
        </a:spcAft>
        <a:defRPr sz="16800">
          <a:solidFill>
            <a:schemeClr val="tx2"/>
          </a:solidFill>
          <a:latin typeface="Arial" charset="0"/>
        </a:defRPr>
      </a:lvl9pPr>
    </p:titleStyle>
    <p:bodyStyle>
      <a:lvl1pPr marL="1311275" indent="-1311275" algn="l" defTabSz="3497263" rtl="0" eaLnBrk="0" fontAlgn="base" hangingPunct="0">
        <a:spcBef>
          <a:spcPct val="20000"/>
        </a:spcBef>
        <a:spcAft>
          <a:spcPct val="0"/>
        </a:spcAft>
        <a:buChar char="•"/>
        <a:defRPr sz="12300">
          <a:solidFill>
            <a:schemeClr val="tx1"/>
          </a:solidFill>
          <a:latin typeface="+mn-lt"/>
          <a:ea typeface="+mn-ea"/>
          <a:cs typeface="+mn-cs"/>
        </a:defRPr>
      </a:lvl1pPr>
      <a:lvl2pPr marL="2840038" indent="-1092200" algn="l" defTabSz="3497263" rtl="0" eaLnBrk="0" fontAlgn="base" hangingPunct="0">
        <a:spcBef>
          <a:spcPct val="20000"/>
        </a:spcBef>
        <a:spcAft>
          <a:spcPct val="0"/>
        </a:spcAft>
        <a:buChar char="–"/>
        <a:defRPr sz="10700">
          <a:solidFill>
            <a:schemeClr val="tx1"/>
          </a:solidFill>
          <a:latin typeface="+mn-lt"/>
        </a:defRPr>
      </a:lvl2pPr>
      <a:lvl3pPr marL="4370388" indent="-873125" algn="l" defTabSz="3497263" rtl="0" eaLnBrk="0" fontAlgn="base" hangingPunct="0">
        <a:spcBef>
          <a:spcPct val="20000"/>
        </a:spcBef>
        <a:spcAft>
          <a:spcPct val="0"/>
        </a:spcAft>
        <a:buChar char="•"/>
        <a:defRPr sz="9200">
          <a:solidFill>
            <a:schemeClr val="tx1"/>
          </a:solidFill>
          <a:latin typeface="+mn-lt"/>
        </a:defRPr>
      </a:lvl3pPr>
      <a:lvl4pPr marL="6118225" indent="-873125" algn="l" defTabSz="3497263" rtl="0" eaLnBrk="0" fontAlgn="base" hangingPunct="0">
        <a:spcBef>
          <a:spcPct val="20000"/>
        </a:spcBef>
        <a:spcAft>
          <a:spcPct val="0"/>
        </a:spcAft>
        <a:buChar char="–"/>
        <a:defRPr sz="7600">
          <a:solidFill>
            <a:schemeClr val="tx1"/>
          </a:solidFill>
          <a:latin typeface="+mn-lt"/>
        </a:defRPr>
      </a:lvl4pPr>
      <a:lvl5pPr marL="7867650" indent="-873125" algn="l" defTabSz="3497263" rtl="0" eaLnBrk="0" fontAlgn="base" hangingPunct="0">
        <a:spcBef>
          <a:spcPct val="20000"/>
        </a:spcBef>
        <a:spcAft>
          <a:spcPct val="0"/>
        </a:spcAft>
        <a:buChar char="»"/>
        <a:defRPr sz="7600">
          <a:solidFill>
            <a:schemeClr val="tx1"/>
          </a:solidFill>
          <a:latin typeface="+mn-lt"/>
        </a:defRPr>
      </a:lvl5pPr>
      <a:lvl6pPr marL="8324850" indent="-873125" algn="l" defTabSz="3497263" rtl="0" fontAlgn="base">
        <a:spcBef>
          <a:spcPct val="20000"/>
        </a:spcBef>
        <a:spcAft>
          <a:spcPct val="0"/>
        </a:spcAft>
        <a:buChar char="»"/>
        <a:defRPr sz="7600">
          <a:solidFill>
            <a:schemeClr val="tx1"/>
          </a:solidFill>
          <a:latin typeface="+mn-lt"/>
        </a:defRPr>
      </a:lvl6pPr>
      <a:lvl7pPr marL="8782050" indent="-873125" algn="l" defTabSz="3497263" rtl="0" fontAlgn="base">
        <a:spcBef>
          <a:spcPct val="20000"/>
        </a:spcBef>
        <a:spcAft>
          <a:spcPct val="0"/>
        </a:spcAft>
        <a:buChar char="»"/>
        <a:defRPr sz="7600">
          <a:solidFill>
            <a:schemeClr val="tx1"/>
          </a:solidFill>
          <a:latin typeface="+mn-lt"/>
        </a:defRPr>
      </a:lvl7pPr>
      <a:lvl8pPr marL="9239250" indent="-873125" algn="l" defTabSz="3497263" rtl="0" fontAlgn="base">
        <a:spcBef>
          <a:spcPct val="20000"/>
        </a:spcBef>
        <a:spcAft>
          <a:spcPct val="0"/>
        </a:spcAft>
        <a:buChar char="»"/>
        <a:defRPr sz="7600">
          <a:solidFill>
            <a:schemeClr val="tx1"/>
          </a:solidFill>
          <a:latin typeface="+mn-lt"/>
        </a:defRPr>
      </a:lvl8pPr>
      <a:lvl9pPr marL="9696450" indent="-873125" algn="l" defTabSz="3497263" rtl="0" fontAlgn="base">
        <a:spcBef>
          <a:spcPct val="20000"/>
        </a:spcBef>
        <a:spcAft>
          <a:spcPct val="0"/>
        </a:spcAft>
        <a:buChar char="»"/>
        <a:defRPr sz="7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0" y="5139686"/>
            <a:ext cx="30275214" cy="321725"/>
          </a:xfrm>
          <a:prstGeom prst="rect">
            <a:avLst/>
          </a:prstGeom>
          <a:solidFill>
            <a:srgbClr val="FFCC0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defTabSz="3497263"/>
            <a:endParaRPr lang="en-US" sz="6900"/>
          </a:p>
        </p:txBody>
      </p:sp>
      <p:sp>
        <p:nvSpPr>
          <p:cNvPr id="5" name="TextBox 4"/>
          <p:cNvSpPr txBox="1"/>
          <p:nvPr/>
        </p:nvSpPr>
        <p:spPr>
          <a:xfrm>
            <a:off x="12982476" y="5302258"/>
            <a:ext cx="269195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b="1" dirty="0">
                <a:solidFill>
                  <a:srgbClr val="2B6573"/>
                </a:solidFill>
              </a:rPr>
              <a:t>Title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982476" y="6779180"/>
            <a:ext cx="256993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/>
              <a:t>Authors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3011173" y="7676899"/>
            <a:ext cx="251254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Affiliations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1" y="8855135"/>
            <a:ext cx="30275212" cy="52867"/>
          </a:xfrm>
          <a:prstGeom prst="rect">
            <a:avLst/>
          </a:prstGeom>
          <a:solidFill>
            <a:srgbClr val="FFCC00"/>
          </a:solidFill>
          <a:ln w="9525" cap="flat" cmpd="sng" algn="ctr">
            <a:solidFill>
              <a:srgbClr val="FFCC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defTabSz="3497263"/>
            <a:endParaRPr lang="en-US" sz="6900"/>
          </a:p>
        </p:txBody>
      </p:sp>
      <p:grpSp>
        <p:nvGrpSpPr>
          <p:cNvPr id="14" name="Group 13"/>
          <p:cNvGrpSpPr/>
          <p:nvPr/>
        </p:nvGrpSpPr>
        <p:grpSpPr>
          <a:xfrm>
            <a:off x="4528541" y="16684151"/>
            <a:ext cx="8827953" cy="707886"/>
            <a:chOff x="1991715" y="13282139"/>
            <a:chExt cx="8827953" cy="707886"/>
          </a:xfrm>
        </p:grpSpPr>
        <p:sp>
          <p:nvSpPr>
            <p:cNvPr id="12" name="TextBox 11"/>
            <p:cNvSpPr txBox="1"/>
            <p:nvPr/>
          </p:nvSpPr>
          <p:spPr>
            <a:xfrm>
              <a:off x="1991715" y="13282139"/>
              <a:ext cx="8827953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b="1" dirty="0">
                  <a:solidFill>
                    <a:srgbClr val="2B6573"/>
                  </a:solidFill>
                </a:rPr>
                <a:t>Introduction</a:t>
              </a:r>
            </a:p>
          </p:txBody>
        </p:sp>
        <p:sp>
          <p:nvSpPr>
            <p:cNvPr id="19" name="Isosceles Triangle 18"/>
            <p:cNvSpPr/>
            <p:nvPr/>
          </p:nvSpPr>
          <p:spPr bwMode="auto">
            <a:xfrm rot="5400000">
              <a:off x="4313323" y="13405574"/>
              <a:ext cx="534780" cy="461017"/>
            </a:xfrm>
            <a:prstGeom prst="triangle">
              <a:avLst/>
            </a:prstGeom>
            <a:solidFill>
              <a:srgbClr val="FFCC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defTabSz="3497263"/>
              <a:endParaRPr lang="en-US" sz="6900"/>
            </a:p>
          </p:txBody>
        </p:sp>
        <p:sp>
          <p:nvSpPr>
            <p:cNvPr id="21" name="Isosceles Triangle 20"/>
            <p:cNvSpPr/>
            <p:nvPr/>
          </p:nvSpPr>
          <p:spPr bwMode="auto">
            <a:xfrm rot="16200000" flipH="1">
              <a:off x="7944757" y="13405574"/>
              <a:ext cx="534780" cy="461017"/>
            </a:xfrm>
            <a:prstGeom prst="triangle">
              <a:avLst/>
            </a:prstGeom>
            <a:solidFill>
              <a:srgbClr val="FFCC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defTabSz="3497263"/>
              <a:endParaRPr lang="en-US" sz="6900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4490441" y="28927444"/>
            <a:ext cx="8827953" cy="707886"/>
            <a:chOff x="1953615" y="25525432"/>
            <a:chExt cx="8827953" cy="707886"/>
          </a:xfrm>
        </p:grpSpPr>
        <p:sp>
          <p:nvSpPr>
            <p:cNvPr id="22" name="TextBox 21"/>
            <p:cNvSpPr txBox="1"/>
            <p:nvPr/>
          </p:nvSpPr>
          <p:spPr>
            <a:xfrm>
              <a:off x="1953615" y="25525432"/>
              <a:ext cx="8827953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b="1" dirty="0">
                  <a:solidFill>
                    <a:srgbClr val="2B6573"/>
                  </a:solidFill>
                </a:rPr>
                <a:t>Methods</a:t>
              </a:r>
            </a:p>
          </p:txBody>
        </p:sp>
        <p:sp>
          <p:nvSpPr>
            <p:cNvPr id="23" name="Isosceles Triangle 22"/>
            <p:cNvSpPr/>
            <p:nvPr/>
          </p:nvSpPr>
          <p:spPr bwMode="auto">
            <a:xfrm rot="5400000">
              <a:off x="4275223" y="25648867"/>
              <a:ext cx="534780" cy="461017"/>
            </a:xfrm>
            <a:prstGeom prst="triangle">
              <a:avLst/>
            </a:prstGeom>
            <a:solidFill>
              <a:srgbClr val="FFCC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defTabSz="3497263"/>
              <a:endParaRPr lang="en-US" sz="6900"/>
            </a:p>
          </p:txBody>
        </p:sp>
        <p:sp>
          <p:nvSpPr>
            <p:cNvPr id="24" name="Isosceles Triangle 23"/>
            <p:cNvSpPr/>
            <p:nvPr/>
          </p:nvSpPr>
          <p:spPr bwMode="auto">
            <a:xfrm rot="16200000" flipH="1">
              <a:off x="7906657" y="25648867"/>
              <a:ext cx="534780" cy="461017"/>
            </a:xfrm>
            <a:prstGeom prst="triangle">
              <a:avLst/>
            </a:prstGeom>
            <a:solidFill>
              <a:srgbClr val="FFCC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defTabSz="3497263"/>
              <a:endParaRPr lang="en-US" sz="690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16991643" y="15832268"/>
            <a:ext cx="8827953" cy="707886"/>
            <a:chOff x="14454817" y="12430256"/>
            <a:chExt cx="8827953" cy="707886"/>
          </a:xfrm>
        </p:grpSpPr>
        <p:sp>
          <p:nvSpPr>
            <p:cNvPr id="27" name="TextBox 26"/>
            <p:cNvSpPr txBox="1"/>
            <p:nvPr/>
          </p:nvSpPr>
          <p:spPr>
            <a:xfrm>
              <a:off x="14454817" y="12430256"/>
              <a:ext cx="8827953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b="1" dirty="0">
                  <a:solidFill>
                    <a:srgbClr val="2B6573"/>
                  </a:solidFill>
                </a:rPr>
                <a:t>Results</a:t>
              </a:r>
            </a:p>
          </p:txBody>
        </p:sp>
        <p:sp>
          <p:nvSpPr>
            <p:cNvPr id="28" name="Isosceles Triangle 27"/>
            <p:cNvSpPr/>
            <p:nvPr/>
          </p:nvSpPr>
          <p:spPr bwMode="auto">
            <a:xfrm rot="5400000">
              <a:off x="16738325" y="12553691"/>
              <a:ext cx="534780" cy="461017"/>
            </a:xfrm>
            <a:prstGeom prst="triangle">
              <a:avLst/>
            </a:prstGeom>
            <a:solidFill>
              <a:srgbClr val="FFCC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defTabSz="3497263"/>
              <a:endParaRPr lang="en-US" sz="6900"/>
            </a:p>
          </p:txBody>
        </p:sp>
        <p:sp>
          <p:nvSpPr>
            <p:cNvPr id="29" name="Isosceles Triangle 28"/>
            <p:cNvSpPr/>
            <p:nvPr/>
          </p:nvSpPr>
          <p:spPr bwMode="auto">
            <a:xfrm rot="16200000" flipH="1">
              <a:off x="20369759" y="12553691"/>
              <a:ext cx="534780" cy="461017"/>
            </a:xfrm>
            <a:prstGeom prst="triangle">
              <a:avLst/>
            </a:prstGeom>
            <a:solidFill>
              <a:srgbClr val="FFCC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defTabSz="3497263"/>
              <a:endParaRPr lang="en-US" sz="690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16961565" y="25752362"/>
            <a:ext cx="8827953" cy="707886"/>
            <a:chOff x="14424739" y="22350350"/>
            <a:chExt cx="8827953" cy="707886"/>
          </a:xfrm>
        </p:grpSpPr>
        <p:sp>
          <p:nvSpPr>
            <p:cNvPr id="31" name="TextBox 30"/>
            <p:cNvSpPr txBox="1"/>
            <p:nvPr/>
          </p:nvSpPr>
          <p:spPr>
            <a:xfrm>
              <a:off x="14424739" y="22350350"/>
              <a:ext cx="8827953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b="1" dirty="0">
                  <a:solidFill>
                    <a:srgbClr val="2B6573"/>
                  </a:solidFill>
                </a:rPr>
                <a:t>Conclusions</a:t>
              </a:r>
            </a:p>
          </p:txBody>
        </p:sp>
        <p:sp>
          <p:nvSpPr>
            <p:cNvPr id="32" name="Isosceles Triangle 31"/>
            <p:cNvSpPr/>
            <p:nvPr/>
          </p:nvSpPr>
          <p:spPr bwMode="auto">
            <a:xfrm rot="5400000">
              <a:off x="16746347" y="22473785"/>
              <a:ext cx="534780" cy="461017"/>
            </a:xfrm>
            <a:prstGeom prst="triangle">
              <a:avLst/>
            </a:prstGeom>
            <a:solidFill>
              <a:srgbClr val="FFCC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defTabSz="3497263"/>
              <a:endParaRPr lang="en-US" sz="6900"/>
            </a:p>
          </p:txBody>
        </p:sp>
        <p:sp>
          <p:nvSpPr>
            <p:cNvPr id="33" name="Isosceles Triangle 32"/>
            <p:cNvSpPr/>
            <p:nvPr/>
          </p:nvSpPr>
          <p:spPr bwMode="auto">
            <a:xfrm rot="16200000" flipH="1">
              <a:off x="20377781" y="22473785"/>
              <a:ext cx="534780" cy="461017"/>
            </a:xfrm>
            <a:prstGeom prst="triangle">
              <a:avLst/>
            </a:prstGeom>
            <a:solidFill>
              <a:srgbClr val="FFCC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defTabSz="3497263"/>
              <a:endParaRPr lang="en-US" sz="690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16991643" y="33503856"/>
            <a:ext cx="8827953" cy="707886"/>
            <a:chOff x="14454817" y="31193226"/>
            <a:chExt cx="8827953" cy="707886"/>
          </a:xfrm>
        </p:grpSpPr>
        <p:sp>
          <p:nvSpPr>
            <p:cNvPr id="35" name="TextBox 34"/>
            <p:cNvSpPr txBox="1"/>
            <p:nvPr/>
          </p:nvSpPr>
          <p:spPr>
            <a:xfrm>
              <a:off x="14454817" y="31193226"/>
              <a:ext cx="8827953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b="1" dirty="0">
                  <a:solidFill>
                    <a:srgbClr val="2B6573"/>
                  </a:solidFill>
                </a:rPr>
                <a:t>References</a:t>
              </a:r>
            </a:p>
          </p:txBody>
        </p:sp>
        <p:sp>
          <p:nvSpPr>
            <p:cNvPr id="36" name="Isosceles Triangle 35"/>
            <p:cNvSpPr/>
            <p:nvPr/>
          </p:nvSpPr>
          <p:spPr bwMode="auto">
            <a:xfrm rot="5400000">
              <a:off x="16776425" y="31316661"/>
              <a:ext cx="534780" cy="461017"/>
            </a:xfrm>
            <a:prstGeom prst="triangle">
              <a:avLst/>
            </a:prstGeom>
            <a:solidFill>
              <a:srgbClr val="FFCC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defTabSz="3497263"/>
              <a:endParaRPr lang="en-US" sz="6900"/>
            </a:p>
          </p:txBody>
        </p:sp>
        <p:sp>
          <p:nvSpPr>
            <p:cNvPr id="37" name="Isosceles Triangle 36"/>
            <p:cNvSpPr/>
            <p:nvPr/>
          </p:nvSpPr>
          <p:spPr bwMode="auto">
            <a:xfrm rot="16200000" flipH="1">
              <a:off x="20407859" y="31316661"/>
              <a:ext cx="534780" cy="461017"/>
            </a:xfrm>
            <a:prstGeom prst="triangle">
              <a:avLst/>
            </a:prstGeom>
            <a:solidFill>
              <a:srgbClr val="FFCC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defTabSz="3497263"/>
              <a:endParaRPr lang="en-US" sz="6900"/>
            </a:p>
          </p:txBody>
        </p:sp>
      </p:grpSp>
      <p:sp>
        <p:nvSpPr>
          <p:cNvPr id="40" name="TextBox 39"/>
          <p:cNvSpPr txBox="1"/>
          <p:nvPr/>
        </p:nvSpPr>
        <p:spPr>
          <a:xfrm>
            <a:off x="773723" y="10491189"/>
            <a:ext cx="14110941" cy="5593143"/>
          </a:xfrm>
          <a:prstGeom prst="rect">
            <a:avLst/>
          </a:prstGeom>
          <a:solidFill>
            <a:schemeClr val="bg1"/>
          </a:solidFill>
          <a:effectLst>
            <a:outerShdw blurRad="292100" dist="152400" dir="2700000" algn="tl" rotWithShape="0">
              <a:schemeClr val="bg2">
                <a:alpha val="40000"/>
              </a:schemeClr>
            </a:outerShdw>
          </a:effectLst>
        </p:spPr>
        <p:txBody>
          <a:bodyPr wrap="square" rtlCol="0">
            <a:noAutofit/>
          </a:bodyPr>
          <a:lstStyle/>
          <a:p>
            <a:r>
              <a:rPr lang="en-US" sz="3200" dirty="0"/>
              <a:t>Text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4482419" y="9270035"/>
            <a:ext cx="8827953" cy="707886"/>
            <a:chOff x="1945593" y="8189187"/>
            <a:chExt cx="8827953" cy="707886"/>
          </a:xfrm>
        </p:grpSpPr>
        <p:sp>
          <p:nvSpPr>
            <p:cNvPr id="39" name="TextBox 38"/>
            <p:cNvSpPr txBox="1"/>
            <p:nvPr/>
          </p:nvSpPr>
          <p:spPr>
            <a:xfrm>
              <a:off x="1945593" y="8189187"/>
              <a:ext cx="8827953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b="1" dirty="0">
                  <a:solidFill>
                    <a:srgbClr val="2B6573"/>
                  </a:solidFill>
                </a:rPr>
                <a:t>Abstract</a:t>
              </a:r>
            </a:p>
          </p:txBody>
        </p:sp>
        <p:sp>
          <p:nvSpPr>
            <p:cNvPr id="41" name="Isosceles Triangle 40"/>
            <p:cNvSpPr/>
            <p:nvPr/>
          </p:nvSpPr>
          <p:spPr bwMode="auto">
            <a:xfrm rot="5400000">
              <a:off x="4267201" y="8312622"/>
              <a:ext cx="534780" cy="461017"/>
            </a:xfrm>
            <a:prstGeom prst="triangle">
              <a:avLst/>
            </a:prstGeom>
            <a:solidFill>
              <a:srgbClr val="FFCC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defTabSz="3497263"/>
              <a:endParaRPr lang="en-US" sz="6900"/>
            </a:p>
          </p:txBody>
        </p:sp>
        <p:sp>
          <p:nvSpPr>
            <p:cNvPr id="42" name="Isosceles Triangle 41"/>
            <p:cNvSpPr/>
            <p:nvPr/>
          </p:nvSpPr>
          <p:spPr bwMode="auto">
            <a:xfrm rot="16200000" flipH="1">
              <a:off x="7898635" y="8312622"/>
              <a:ext cx="534780" cy="461017"/>
            </a:xfrm>
            <a:prstGeom prst="triangle">
              <a:avLst/>
            </a:prstGeom>
            <a:solidFill>
              <a:srgbClr val="FFCC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defTabSz="3497263"/>
              <a:endParaRPr lang="en-US" sz="6900"/>
            </a:p>
          </p:txBody>
        </p:sp>
      </p:grpSp>
      <p:sp>
        <p:nvSpPr>
          <p:cNvPr id="43" name="TextBox 42"/>
          <p:cNvSpPr txBox="1"/>
          <p:nvPr/>
        </p:nvSpPr>
        <p:spPr>
          <a:xfrm>
            <a:off x="773723" y="17991857"/>
            <a:ext cx="14039397" cy="10304951"/>
          </a:xfrm>
          <a:prstGeom prst="rect">
            <a:avLst/>
          </a:prstGeom>
          <a:solidFill>
            <a:schemeClr val="bg1"/>
          </a:solidFill>
          <a:effectLst>
            <a:outerShdw blurRad="292100" dist="152400" dir="2700000" algn="tl" rotWithShape="0">
              <a:schemeClr val="bg2">
                <a:alpha val="40000"/>
              </a:schemeClr>
            </a:outerShdw>
          </a:effectLst>
        </p:spPr>
        <p:txBody>
          <a:bodyPr wrap="square" rtlCol="0">
            <a:noAutofit/>
          </a:bodyPr>
          <a:lstStyle/>
          <a:p>
            <a:r>
              <a:rPr lang="en-US" sz="3200" dirty="0"/>
              <a:t>Text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73723" y="30265968"/>
            <a:ext cx="14118963" cy="10251757"/>
          </a:xfrm>
          <a:prstGeom prst="rect">
            <a:avLst/>
          </a:prstGeom>
          <a:solidFill>
            <a:schemeClr val="bg1"/>
          </a:solidFill>
          <a:effectLst>
            <a:outerShdw blurRad="292100" dist="152400" dir="2700000" algn="tl" rotWithShape="0">
              <a:schemeClr val="bg2">
                <a:alpha val="40000"/>
              </a:schemeClr>
            </a:outerShdw>
          </a:effectLst>
        </p:spPr>
        <p:txBody>
          <a:bodyPr wrap="square" rtlCol="0">
            <a:noAutofit/>
          </a:bodyPr>
          <a:lstStyle/>
          <a:p>
            <a:r>
              <a:rPr lang="en-US" sz="3200" dirty="0"/>
              <a:t>Text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5421999" y="9704578"/>
            <a:ext cx="13979477" cy="5744050"/>
          </a:xfrm>
          <a:prstGeom prst="rect">
            <a:avLst/>
          </a:prstGeom>
          <a:solidFill>
            <a:schemeClr val="bg1"/>
          </a:solidFill>
          <a:effectLst>
            <a:outerShdw blurRad="292100" dist="152400" dir="2700000" algn="tl" rotWithShape="0">
              <a:schemeClr val="bg2">
                <a:alpha val="40000"/>
              </a:schemeClr>
            </a:outerShdw>
          </a:effectLst>
        </p:spPr>
        <p:txBody>
          <a:bodyPr wrap="square" rtlCol="0">
            <a:noAutofit/>
          </a:bodyPr>
          <a:lstStyle/>
          <a:p>
            <a:r>
              <a:rPr lang="en-US" sz="3200" dirty="0"/>
              <a:t>Text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15504936" y="17038095"/>
            <a:ext cx="13896540" cy="8076603"/>
          </a:xfrm>
          <a:prstGeom prst="rect">
            <a:avLst/>
          </a:prstGeom>
          <a:solidFill>
            <a:schemeClr val="bg1"/>
          </a:solidFill>
          <a:effectLst>
            <a:outerShdw blurRad="292100" dist="152400" dir="2700000" algn="tl" rotWithShape="0">
              <a:schemeClr val="bg2">
                <a:alpha val="40000"/>
              </a:schemeClr>
            </a:outerShdw>
          </a:effectLst>
        </p:spPr>
        <p:txBody>
          <a:bodyPr wrap="square" rtlCol="0">
            <a:noAutofit/>
          </a:bodyPr>
          <a:lstStyle/>
          <a:p>
            <a:r>
              <a:rPr lang="en-US" sz="3200" dirty="0"/>
              <a:t>Text</a:t>
            </a:r>
            <a:endParaRPr lang="en-US" sz="2400" dirty="0"/>
          </a:p>
        </p:txBody>
      </p:sp>
      <p:sp>
        <p:nvSpPr>
          <p:cNvPr id="47" name="TextBox 46"/>
          <p:cNvSpPr txBox="1"/>
          <p:nvPr/>
        </p:nvSpPr>
        <p:spPr>
          <a:xfrm>
            <a:off x="15613420" y="27097916"/>
            <a:ext cx="13788056" cy="6151772"/>
          </a:xfrm>
          <a:prstGeom prst="rect">
            <a:avLst/>
          </a:prstGeom>
          <a:solidFill>
            <a:schemeClr val="bg1"/>
          </a:solidFill>
          <a:effectLst>
            <a:outerShdw blurRad="292100" dist="152400" dir="2700000" algn="tl" rotWithShape="0">
              <a:schemeClr val="bg2">
                <a:alpha val="40000"/>
              </a:schemeClr>
            </a:outerShdw>
          </a:effectLst>
        </p:spPr>
        <p:txBody>
          <a:bodyPr wrap="square" rtlCol="0">
            <a:noAutofit/>
          </a:bodyPr>
          <a:lstStyle/>
          <a:p>
            <a:r>
              <a:rPr lang="en-US" sz="3200" dirty="0"/>
              <a:t>Text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15364638" y="35173914"/>
            <a:ext cx="14036838" cy="5343811"/>
          </a:xfrm>
          <a:prstGeom prst="rect">
            <a:avLst/>
          </a:prstGeom>
          <a:solidFill>
            <a:schemeClr val="bg1"/>
          </a:solidFill>
          <a:effectLst>
            <a:outerShdw blurRad="292100" dist="152400" dir="2700000" algn="tl" rotWithShape="0">
              <a:schemeClr val="bg2">
                <a:alpha val="40000"/>
              </a:schemeClr>
            </a:outerShdw>
          </a:effectLst>
        </p:spPr>
        <p:txBody>
          <a:bodyPr wrap="square" rtlCol="0">
            <a:noAutofit/>
          </a:bodyPr>
          <a:lstStyle/>
          <a:p>
            <a:r>
              <a:rPr lang="en-US" sz="3200" dirty="0"/>
              <a:t>Text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24B9BF6-2FBD-4E4B-B225-D0B956BB370D}"/>
              </a:ext>
            </a:extLst>
          </p:cNvPr>
          <p:cNvSpPr txBox="1"/>
          <p:nvPr/>
        </p:nvSpPr>
        <p:spPr>
          <a:xfrm>
            <a:off x="15898038" y="10249448"/>
            <a:ext cx="1110984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Text: Good readability</a:t>
            </a:r>
            <a:endParaRPr lang="fa-IR" sz="36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Figures and diagrams: Sufficiently clear, an appropriate size and resolution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Tables: Readability, with Column Headings and legible fonts</a:t>
            </a:r>
          </a:p>
          <a:p>
            <a:endParaRPr lang="en-US" sz="3600" dirty="0"/>
          </a:p>
        </p:txBody>
      </p:sp>
      <p:sp>
        <p:nvSpPr>
          <p:cNvPr id="11" name="TextBox 10"/>
          <p:cNvSpPr txBox="1"/>
          <p:nvPr/>
        </p:nvSpPr>
        <p:spPr>
          <a:xfrm>
            <a:off x="3775691" y="39333619"/>
            <a:ext cx="224470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rgbClr val="FF0000"/>
                </a:solidFill>
              </a:rPr>
              <a:t>Attention: send your poster </a:t>
            </a:r>
            <a:r>
              <a:rPr lang="fa-IR" sz="5400" dirty="0">
                <a:solidFill>
                  <a:srgbClr val="FF0000"/>
                </a:solidFill>
              </a:rPr>
              <a:t>in</a:t>
            </a:r>
            <a:r>
              <a:rPr lang="en-US" sz="5400" dirty="0">
                <a:solidFill>
                  <a:srgbClr val="FF0000"/>
                </a:solidFill>
              </a:rPr>
              <a:t> both </a:t>
            </a:r>
            <a:r>
              <a:rPr lang="en-US" sz="5400" dirty="0" err="1">
                <a:solidFill>
                  <a:srgbClr val="FF0000"/>
                </a:solidFill>
              </a:rPr>
              <a:t>pptx</a:t>
            </a:r>
            <a:r>
              <a:rPr lang="en-US" sz="5400" dirty="0">
                <a:solidFill>
                  <a:srgbClr val="FF0000"/>
                </a:solidFill>
              </a:rPr>
              <a:t> and JPG format</a:t>
            </a:r>
          </a:p>
        </p:txBody>
      </p:sp>
      <p:sp>
        <p:nvSpPr>
          <p:cNvPr id="25" name="Rectangle 24"/>
          <p:cNvSpPr/>
          <p:nvPr/>
        </p:nvSpPr>
        <p:spPr>
          <a:xfrm>
            <a:off x="338072" y="5610035"/>
            <a:ext cx="495973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Topic:</a:t>
            </a:r>
            <a:endParaRPr lang="fa-I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Paper code</a:t>
            </a: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: epdc29-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xxxx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AFADA156-09DF-4859-81E8-EAB2229F000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879" y="48497"/>
            <a:ext cx="30275212" cy="519950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3064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3497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6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3497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6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064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677</TotalTime>
  <Words>61</Words>
  <Application>Microsoft Office PowerPoint</Application>
  <PresentationFormat>Custom</PresentationFormat>
  <Paragraphs>23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Poster Template</dc:title>
  <dc:creator>Milad</dc:creator>
  <cp:lastModifiedBy>mohadese dejagah</cp:lastModifiedBy>
  <cp:revision>98</cp:revision>
  <dcterms:created xsi:type="dcterms:W3CDTF">2008-12-04T00:20:37Z</dcterms:created>
  <dcterms:modified xsi:type="dcterms:W3CDTF">2025-04-21T13:44:59Z</dcterms:modified>
</cp:coreProperties>
</file>