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0275213" cy="42803763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ctr" rtl="0" fontAlgn="base">
      <a:spcBef>
        <a:spcPct val="0"/>
      </a:spcBef>
      <a:spcAft>
        <a:spcPct val="0"/>
      </a:spcAft>
      <a:defRPr sz="8239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6pPr>
    <a:lvl7pPr marL="3275381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7pPr>
    <a:lvl8pPr marL="3821278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8pPr>
    <a:lvl9pPr marL="4367174" algn="l" defTabSz="1091794" rtl="0" eaLnBrk="1" latinLnBrk="0" hangingPunct="1">
      <a:defRPr sz="8239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89" userDrawn="1">
          <p15:clr>
            <a:srgbClr val="A4A3A4"/>
          </p15:clr>
        </p15:guide>
        <p15:guide id="2" orient="horz" pos="26260" userDrawn="1">
          <p15:clr>
            <a:srgbClr val="A4A3A4"/>
          </p15:clr>
        </p15:guide>
        <p15:guide id="3" orient="horz" pos="2793" userDrawn="1">
          <p15:clr>
            <a:srgbClr val="A4A3A4"/>
          </p15:clr>
        </p15:guide>
        <p15:guide id="4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3C744B"/>
    <a:srgbClr val="6B6E42"/>
    <a:srgbClr val="2B6573"/>
    <a:srgbClr val="C0C0C0"/>
    <a:srgbClr val="0046D2"/>
    <a:srgbClr val="FF0000"/>
    <a:srgbClr val="698ED9"/>
    <a:srgbClr val="A7C4FF"/>
    <a:srgbClr val="0030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>
        <p:scale>
          <a:sx n="50" d="100"/>
          <a:sy n="50" d="100"/>
        </p:scale>
        <p:origin x="54" y="-606"/>
      </p:cViewPr>
      <p:guideLst>
        <p:guide orient="horz" pos="6289"/>
        <p:guide orient="horz" pos="26260"/>
        <p:guide orient="horz" pos="2793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33600" y="692150"/>
            <a:ext cx="24495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1pPr>
    <a:lvl2pPr marL="54589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2pPr>
    <a:lvl3pPr marL="1091794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3pPr>
    <a:lvl4pPr marL="1637690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4pPr>
    <a:lvl5pPr marL="2183587" algn="l" rtl="0" eaLnBrk="0" fontAlgn="base" hangingPunct="0">
      <a:spcBef>
        <a:spcPct val="30000"/>
      </a:spcBef>
      <a:spcAft>
        <a:spcPct val="0"/>
      </a:spcAft>
      <a:defRPr sz="1433" kern="1200">
        <a:solidFill>
          <a:schemeClr val="tx1"/>
        </a:solidFill>
        <a:latin typeface="Arial" charset="0"/>
        <a:ea typeface="+mn-ea"/>
        <a:cs typeface="+mn-cs"/>
      </a:defRPr>
    </a:lvl5pPr>
    <a:lvl6pPr marL="272948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6pPr>
    <a:lvl7pPr marL="3275381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7pPr>
    <a:lvl8pPr marL="3821278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8pPr>
    <a:lvl9pPr marL="4367174" algn="l" defTabSz="1091794" rtl="0" eaLnBrk="1" latinLnBrk="0" hangingPunct="1">
      <a:defRPr sz="14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33600" y="692150"/>
            <a:ext cx="2449513" cy="3465513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357" y="13297726"/>
            <a:ext cx="25732500" cy="91734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806" y="24254899"/>
            <a:ext cx="21193602" cy="1094018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0721" y="1713887"/>
            <a:ext cx="6810255" cy="3652202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237" y="1713887"/>
            <a:ext cx="20253402" cy="3652202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4238" y="9986980"/>
            <a:ext cx="27246738" cy="2824893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04" y="27505244"/>
            <a:ext cx="25734407" cy="8501484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04" y="18141156"/>
            <a:ext cx="25734407" cy="9364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238" y="9986980"/>
            <a:ext cx="13530875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8194" y="9986980"/>
            <a:ext cx="13532782" cy="2824893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238" y="9581157"/>
            <a:ext cx="13376399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238" y="13575193"/>
            <a:ext cx="13376399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8854" y="9581157"/>
            <a:ext cx="13382121" cy="39940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8854" y="13575193"/>
            <a:ext cx="13382121" cy="2466072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13887"/>
            <a:ext cx="27246738" cy="713490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238" y="1704450"/>
            <a:ext cx="9960784" cy="725193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371" y="1704451"/>
            <a:ext cx="16923605" cy="3653146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238" y="8956381"/>
            <a:ext cx="9960784" cy="292795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95" y="29962823"/>
            <a:ext cx="18165128" cy="3537251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895" y="3824158"/>
            <a:ext cx="18165128" cy="256818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95" y="33500074"/>
            <a:ext cx="18165128" cy="50227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1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3280883" y="42121000"/>
            <a:ext cx="3910737" cy="1987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7363032" y="42029642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46504" y="42657384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5139686"/>
            <a:ext cx="30275214" cy="321725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7263"/>
            <a:endParaRPr lang="en-US" sz="6900"/>
          </a:p>
        </p:txBody>
      </p:sp>
      <p:sp>
        <p:nvSpPr>
          <p:cNvPr id="5" name="TextBox 4"/>
          <p:cNvSpPr txBox="1"/>
          <p:nvPr/>
        </p:nvSpPr>
        <p:spPr>
          <a:xfrm>
            <a:off x="12982476" y="5302258"/>
            <a:ext cx="269195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2B6573"/>
                </a:solidFill>
              </a:rPr>
              <a:t>Title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82476" y="6779180"/>
            <a:ext cx="25699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Authors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3011173" y="7676899"/>
            <a:ext cx="25125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Affiliations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" y="8855135"/>
            <a:ext cx="30275212" cy="52867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rgbClr val="FFCC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3497263"/>
            <a:endParaRPr lang="en-US" sz="6900"/>
          </a:p>
        </p:txBody>
      </p:sp>
      <p:grpSp>
        <p:nvGrpSpPr>
          <p:cNvPr id="14" name="Group 13"/>
          <p:cNvGrpSpPr/>
          <p:nvPr/>
        </p:nvGrpSpPr>
        <p:grpSpPr>
          <a:xfrm>
            <a:off x="4528541" y="16684151"/>
            <a:ext cx="8827953" cy="707886"/>
            <a:chOff x="1991715" y="13282139"/>
            <a:chExt cx="8827953" cy="707886"/>
          </a:xfrm>
        </p:grpSpPr>
        <p:sp>
          <p:nvSpPr>
            <p:cNvPr id="12" name="TextBox 11"/>
            <p:cNvSpPr txBox="1"/>
            <p:nvPr/>
          </p:nvSpPr>
          <p:spPr>
            <a:xfrm>
              <a:off x="1991715" y="13282139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Introduction</a:t>
              </a:r>
            </a:p>
          </p:txBody>
        </p:sp>
        <p:sp>
          <p:nvSpPr>
            <p:cNvPr id="19" name="Isosceles Triangle 18"/>
            <p:cNvSpPr/>
            <p:nvPr/>
          </p:nvSpPr>
          <p:spPr bwMode="auto">
            <a:xfrm rot="5400000">
              <a:off x="4313323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1" name="Isosceles Triangle 20"/>
            <p:cNvSpPr/>
            <p:nvPr/>
          </p:nvSpPr>
          <p:spPr bwMode="auto">
            <a:xfrm rot="16200000" flipH="1">
              <a:off x="7944757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490441" y="28927444"/>
            <a:ext cx="8827953" cy="707886"/>
            <a:chOff x="1953615" y="25525432"/>
            <a:chExt cx="8827953" cy="707886"/>
          </a:xfrm>
        </p:grpSpPr>
        <p:sp>
          <p:nvSpPr>
            <p:cNvPr id="22" name="TextBox 21"/>
            <p:cNvSpPr txBox="1"/>
            <p:nvPr/>
          </p:nvSpPr>
          <p:spPr>
            <a:xfrm>
              <a:off x="1953615" y="25525432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Methods</a:t>
              </a:r>
            </a:p>
          </p:txBody>
        </p:sp>
        <p:sp>
          <p:nvSpPr>
            <p:cNvPr id="23" name="Isosceles Triangle 22"/>
            <p:cNvSpPr/>
            <p:nvPr/>
          </p:nvSpPr>
          <p:spPr bwMode="auto">
            <a:xfrm rot="5400000">
              <a:off x="4275223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 flipH="1">
              <a:off x="7906657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6991643" y="15832268"/>
            <a:ext cx="8827953" cy="707886"/>
            <a:chOff x="14454817" y="12430256"/>
            <a:chExt cx="8827953" cy="707886"/>
          </a:xfrm>
        </p:grpSpPr>
        <p:sp>
          <p:nvSpPr>
            <p:cNvPr id="27" name="TextBox 26"/>
            <p:cNvSpPr txBox="1"/>
            <p:nvPr/>
          </p:nvSpPr>
          <p:spPr>
            <a:xfrm>
              <a:off x="14454817" y="1243025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Results</a:t>
              </a: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16738325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29" name="Isosceles Triangle 28"/>
            <p:cNvSpPr/>
            <p:nvPr/>
          </p:nvSpPr>
          <p:spPr bwMode="auto">
            <a:xfrm rot="16200000" flipH="1">
              <a:off x="20369759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6961565" y="25752362"/>
            <a:ext cx="8827953" cy="707886"/>
            <a:chOff x="14424739" y="22350350"/>
            <a:chExt cx="8827953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14424739" y="22350350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Conclusions</a:t>
              </a: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16746347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3" name="Isosceles Triangle 32"/>
            <p:cNvSpPr/>
            <p:nvPr/>
          </p:nvSpPr>
          <p:spPr bwMode="auto">
            <a:xfrm rot="16200000" flipH="1">
              <a:off x="20377781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6991643" y="33503856"/>
            <a:ext cx="8827953" cy="707886"/>
            <a:chOff x="14454817" y="31193226"/>
            <a:chExt cx="8827953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4454817" y="3119322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References</a:t>
              </a: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>
              <a:off x="16776425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37" name="Isosceles Triangle 36"/>
            <p:cNvSpPr/>
            <p:nvPr/>
          </p:nvSpPr>
          <p:spPr bwMode="auto">
            <a:xfrm rot="16200000" flipH="1">
              <a:off x="20407859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773723" y="10491189"/>
            <a:ext cx="14110941" cy="559314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4482419" y="9270035"/>
            <a:ext cx="8827953" cy="707886"/>
            <a:chOff x="1945593" y="8189187"/>
            <a:chExt cx="8827953" cy="707886"/>
          </a:xfrm>
        </p:grpSpPr>
        <p:sp>
          <p:nvSpPr>
            <p:cNvPr id="39" name="TextBox 38"/>
            <p:cNvSpPr txBox="1"/>
            <p:nvPr/>
          </p:nvSpPr>
          <p:spPr>
            <a:xfrm>
              <a:off x="1945593" y="8189187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rgbClr val="2B6573"/>
                  </a:solidFill>
                </a:rPr>
                <a:t>Abstract</a:t>
              </a:r>
            </a:p>
          </p:txBody>
        </p:sp>
        <p:sp>
          <p:nvSpPr>
            <p:cNvPr id="41" name="Isosceles Triangle 40"/>
            <p:cNvSpPr/>
            <p:nvPr/>
          </p:nvSpPr>
          <p:spPr bwMode="auto">
            <a:xfrm rot="5400000">
              <a:off x="4267201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  <p:sp>
          <p:nvSpPr>
            <p:cNvPr id="42" name="Isosceles Triangle 41"/>
            <p:cNvSpPr/>
            <p:nvPr/>
          </p:nvSpPr>
          <p:spPr bwMode="auto">
            <a:xfrm rot="16200000" flipH="1">
              <a:off x="7898635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defTabSz="3497263"/>
              <a:endParaRPr lang="en-US" sz="690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773723" y="17991857"/>
            <a:ext cx="14039397" cy="1030495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73723" y="30265968"/>
            <a:ext cx="14118963" cy="10251757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5421999" y="9704578"/>
            <a:ext cx="13979477" cy="574405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504936" y="17038095"/>
            <a:ext cx="13896540" cy="807660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15613420" y="27097916"/>
            <a:ext cx="13788056" cy="6151772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15364638" y="35173914"/>
            <a:ext cx="14036838" cy="534381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en-US" sz="3200" dirty="0"/>
              <a:t>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4B9BF6-2FBD-4E4B-B225-D0B956BB370D}"/>
              </a:ext>
            </a:extLst>
          </p:cNvPr>
          <p:cNvSpPr txBox="1"/>
          <p:nvPr/>
        </p:nvSpPr>
        <p:spPr>
          <a:xfrm>
            <a:off x="15898038" y="10249448"/>
            <a:ext cx="11109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Text: Good readability</a:t>
            </a:r>
            <a:endParaRPr lang="fa-IR" sz="36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Figures and diagrams: Sufficiently clear, an appropriate size and resolution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Tables: Readability, with Column Headings and legible fonts</a:t>
            </a:r>
          </a:p>
          <a:p>
            <a:endParaRPr lang="en-US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5691" y="39333619"/>
            <a:ext cx="224470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Attention: send your poster </a:t>
            </a:r>
            <a:r>
              <a:rPr lang="fa-IR" sz="5400" dirty="0">
                <a:solidFill>
                  <a:srgbClr val="FF0000"/>
                </a:solidFill>
              </a:rPr>
              <a:t>in</a:t>
            </a:r>
            <a:r>
              <a:rPr lang="en-US" sz="5400" dirty="0">
                <a:solidFill>
                  <a:srgbClr val="FF0000"/>
                </a:solidFill>
              </a:rPr>
              <a:t> both </a:t>
            </a:r>
            <a:r>
              <a:rPr lang="en-US" sz="5400" dirty="0" err="1">
                <a:solidFill>
                  <a:srgbClr val="FF0000"/>
                </a:solidFill>
              </a:rPr>
              <a:t>pptx</a:t>
            </a:r>
            <a:r>
              <a:rPr lang="en-US" sz="5400" dirty="0">
                <a:solidFill>
                  <a:srgbClr val="FF0000"/>
                </a:solidFill>
              </a:rPr>
              <a:t> and JPG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38072" y="5610035"/>
            <a:ext cx="495973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Topic:</a:t>
            </a:r>
            <a:endParaRPr lang="fa-I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code</a:t>
            </a:r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: epdc29-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xxxx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AFADA156-09DF-4859-81E8-EAB2229F00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879" y="48497"/>
            <a:ext cx="30275212" cy="519950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61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Milad</dc:creator>
  <cp:lastModifiedBy>mohadese dejagah</cp:lastModifiedBy>
  <cp:revision>98</cp:revision>
  <dcterms:created xsi:type="dcterms:W3CDTF">2008-12-04T00:20:37Z</dcterms:created>
  <dcterms:modified xsi:type="dcterms:W3CDTF">2025-04-21T13:44:59Z</dcterms:modified>
</cp:coreProperties>
</file>