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6" autoAdjust="0"/>
    <p:restoredTop sz="96144" autoAdjust="0"/>
  </p:normalViewPr>
  <p:slideViewPr>
    <p:cSldViewPr snapToGrid="0">
      <p:cViewPr varScale="1">
        <p:scale>
          <a:sx n="67" d="100"/>
          <a:sy n="67" d="100"/>
        </p:scale>
        <p:origin x="804" y="4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343B1F-6E05-4B0C-BE2C-71EF5425FB71}" type="datetimeFigureOut">
              <a:rPr lang="en-US" smtClean="0"/>
              <a:t>1/21/2025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77101-2714-4200-9640-570695ACCF26}" type="slidenum">
              <a:rPr lang="en-US" smtClean="0"/>
              <a:t>‹#›</a:t>
            </a:fld>
            <a:endParaRPr lang="en-US"/>
          </a:p>
        </p:txBody>
      </p:sp>
    </p:spTree>
    <p:extLst>
      <p:ext uri="{BB962C8B-B14F-4D97-AF65-F5344CB8AC3E}">
        <p14:creationId xmlns:p14="http://schemas.microsoft.com/office/powerpoint/2010/main" val="4137581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277101-2714-4200-9640-570695ACCF26}" type="slidenum">
              <a:rPr lang="en-US" smtClean="0"/>
              <a:t>1</a:t>
            </a:fld>
            <a:endParaRPr lang="en-US"/>
          </a:p>
        </p:txBody>
      </p:sp>
    </p:spTree>
    <p:extLst>
      <p:ext uri="{BB962C8B-B14F-4D97-AF65-F5344CB8AC3E}">
        <p14:creationId xmlns:p14="http://schemas.microsoft.com/office/powerpoint/2010/main" val="523086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a-IR" altLang="en-US" sz="1200" dirty="0">
                <a:cs typeface="B Koodak" pitchFamily="2" charset="-78"/>
              </a:rPr>
              <a:t> فایل  ارائه کارگاه حداكثر تا تاريخ 1 اردیبهشت ماه 1402 در سامانه کنفرانس بارگذاری گردد.</a:t>
            </a:r>
            <a:endParaRPr lang="en-US" sz="1200" dirty="0">
              <a:cs typeface="B Koodak" pitchFamily="2" charset="-78"/>
            </a:endParaRPr>
          </a:p>
          <a:p>
            <a:endParaRPr lang="fa-IR" dirty="0"/>
          </a:p>
        </p:txBody>
      </p:sp>
      <p:sp>
        <p:nvSpPr>
          <p:cNvPr id="4" name="Slide Number Placeholder 3"/>
          <p:cNvSpPr>
            <a:spLocks noGrp="1"/>
          </p:cNvSpPr>
          <p:nvPr>
            <p:ph type="sldNum" sz="quarter" idx="10"/>
          </p:nvPr>
        </p:nvSpPr>
        <p:spPr/>
        <p:txBody>
          <a:bodyPr/>
          <a:lstStyle/>
          <a:p>
            <a:fld id="{46277101-2714-4200-9640-570695ACCF26}" type="slidenum">
              <a:rPr lang="en-US" smtClean="0"/>
              <a:t>2</a:t>
            </a:fld>
            <a:endParaRPr lang="en-US"/>
          </a:p>
        </p:txBody>
      </p:sp>
    </p:spTree>
    <p:extLst>
      <p:ext uri="{BB962C8B-B14F-4D97-AF65-F5344CB8AC3E}">
        <p14:creationId xmlns:p14="http://schemas.microsoft.com/office/powerpoint/2010/main" val="826684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316E3-9D95-43AE-9405-D9A6F9C7F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B74866-4357-4A87-AB9A-125AF3A3CE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E608C5-4683-4475-AC30-D717592FABFD}"/>
              </a:ext>
            </a:extLst>
          </p:cNvPr>
          <p:cNvSpPr>
            <a:spLocks noGrp="1"/>
          </p:cNvSpPr>
          <p:nvPr>
            <p:ph type="dt" sz="half" idx="10"/>
          </p:nvPr>
        </p:nvSpPr>
        <p:spPr/>
        <p:txBody>
          <a:bodyPr/>
          <a:lstStyle/>
          <a:p>
            <a:fld id="{189AF498-7B10-49FA-9FC8-2C66BA4DAF25}" type="datetime1">
              <a:rPr lang="en-US" smtClean="0"/>
              <a:t>1/21/2025</a:t>
            </a:fld>
            <a:endParaRPr lang="en-US"/>
          </a:p>
        </p:txBody>
      </p:sp>
      <p:sp>
        <p:nvSpPr>
          <p:cNvPr id="5" name="Footer Placeholder 4">
            <a:extLst>
              <a:ext uri="{FF2B5EF4-FFF2-40B4-BE49-F238E27FC236}">
                <a16:creationId xmlns:a16="http://schemas.microsoft.com/office/drawing/2014/main" id="{549B2215-D852-42DB-9D7C-0ECE645B3C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6B048-7E93-443D-87F1-EBDF9D7CF399}"/>
              </a:ext>
            </a:extLst>
          </p:cNvPr>
          <p:cNvSpPr>
            <a:spLocks noGrp="1"/>
          </p:cNvSpPr>
          <p:nvPr>
            <p:ph type="sldNum" sz="quarter" idx="12"/>
          </p:nvPr>
        </p:nvSpPr>
        <p:spPr/>
        <p:txBody>
          <a:bodyPr/>
          <a:lstStyle/>
          <a:p>
            <a:fld id="{E4113DCE-7AA7-4439-AC9C-E98D43989AEA}" type="slidenum">
              <a:rPr lang="en-US" smtClean="0"/>
              <a:t>‹#›</a:t>
            </a:fld>
            <a:endParaRPr lang="en-US"/>
          </a:p>
        </p:txBody>
      </p:sp>
      <p:pic>
        <p:nvPicPr>
          <p:cNvPr id="8" name="Picture 7">
            <a:extLst>
              <a:ext uri="{FF2B5EF4-FFF2-40B4-BE49-F238E27FC236}">
                <a16:creationId xmlns:a16="http://schemas.microsoft.com/office/drawing/2014/main" id="{8DA37F0A-F263-4E87-9D9B-04F6E74097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1802296"/>
          </a:xfrm>
          <a:prstGeom prst="rect">
            <a:avLst/>
          </a:prstGeom>
        </p:spPr>
      </p:pic>
    </p:spTree>
    <p:extLst>
      <p:ext uri="{BB962C8B-B14F-4D97-AF65-F5344CB8AC3E}">
        <p14:creationId xmlns:p14="http://schemas.microsoft.com/office/powerpoint/2010/main" val="2831968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B5087-4303-41EC-96E4-C7DFC93412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A6FA86-1BDA-46E1-812D-32A3A83F01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A7CFB-A7A7-4883-A126-7CFC908B9600}"/>
              </a:ext>
            </a:extLst>
          </p:cNvPr>
          <p:cNvSpPr>
            <a:spLocks noGrp="1"/>
          </p:cNvSpPr>
          <p:nvPr>
            <p:ph type="dt" sz="half" idx="10"/>
          </p:nvPr>
        </p:nvSpPr>
        <p:spPr/>
        <p:txBody>
          <a:bodyPr/>
          <a:lstStyle/>
          <a:p>
            <a:fld id="{190A3D3F-C5D9-4F7B-8E0C-4FD8B944C07A}" type="datetime1">
              <a:rPr lang="en-US" smtClean="0"/>
              <a:t>1/21/2025</a:t>
            </a:fld>
            <a:endParaRPr lang="en-US"/>
          </a:p>
        </p:txBody>
      </p:sp>
      <p:sp>
        <p:nvSpPr>
          <p:cNvPr id="5" name="Footer Placeholder 4">
            <a:extLst>
              <a:ext uri="{FF2B5EF4-FFF2-40B4-BE49-F238E27FC236}">
                <a16:creationId xmlns:a16="http://schemas.microsoft.com/office/drawing/2014/main" id="{2F95B63E-CACE-477E-80AD-8F563BAE61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B7CAB0-0C5D-4752-A379-0EBDDCE289E8}"/>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389825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781A5D-9924-4444-BEEA-8C53ABC739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B64692-6AB2-4706-A3B6-C5875D4F8F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CED136-74CF-4915-BB2F-4418D4E48783}"/>
              </a:ext>
            </a:extLst>
          </p:cNvPr>
          <p:cNvSpPr>
            <a:spLocks noGrp="1"/>
          </p:cNvSpPr>
          <p:nvPr>
            <p:ph type="dt" sz="half" idx="10"/>
          </p:nvPr>
        </p:nvSpPr>
        <p:spPr/>
        <p:txBody>
          <a:bodyPr/>
          <a:lstStyle/>
          <a:p>
            <a:fld id="{844C81B5-8247-4E6D-A43B-81305A7B9C0B}" type="datetime1">
              <a:rPr lang="en-US" smtClean="0"/>
              <a:t>1/21/2025</a:t>
            </a:fld>
            <a:endParaRPr lang="en-US"/>
          </a:p>
        </p:txBody>
      </p:sp>
      <p:sp>
        <p:nvSpPr>
          <p:cNvPr id="5" name="Footer Placeholder 4">
            <a:extLst>
              <a:ext uri="{FF2B5EF4-FFF2-40B4-BE49-F238E27FC236}">
                <a16:creationId xmlns:a16="http://schemas.microsoft.com/office/drawing/2014/main" id="{1271A5E4-78A6-4851-A694-8CB3D31EE2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D8A537-9C32-4E08-9A2D-6269AC060929}"/>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406201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648BA-BB5A-4271-8B24-2FCA729C0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CC1373-10A3-4C7B-942A-FDE1C81592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720313-F44D-45BC-8CC2-EBCC5DAC7FCA}"/>
              </a:ext>
            </a:extLst>
          </p:cNvPr>
          <p:cNvSpPr>
            <a:spLocks noGrp="1"/>
          </p:cNvSpPr>
          <p:nvPr>
            <p:ph type="dt" sz="half" idx="10"/>
          </p:nvPr>
        </p:nvSpPr>
        <p:spPr/>
        <p:txBody>
          <a:bodyPr/>
          <a:lstStyle/>
          <a:p>
            <a:fld id="{FD2EC2DD-A2EF-4B9E-ADCA-FF41F318C455}" type="datetime1">
              <a:rPr lang="en-US" smtClean="0"/>
              <a:t>1/21/2025</a:t>
            </a:fld>
            <a:endParaRPr lang="en-US"/>
          </a:p>
        </p:txBody>
      </p:sp>
      <p:sp>
        <p:nvSpPr>
          <p:cNvPr id="5" name="Footer Placeholder 4">
            <a:extLst>
              <a:ext uri="{FF2B5EF4-FFF2-40B4-BE49-F238E27FC236}">
                <a16:creationId xmlns:a16="http://schemas.microsoft.com/office/drawing/2014/main" id="{EF513E6B-F559-4559-AEED-E0C9224B67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95F40B-A9EE-4066-B65E-390A13069115}"/>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70652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1C492-21CB-4D74-A2AB-0434A8CA7C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689CB3-EB0E-4373-A9A4-5616DA0D68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E3B9BD-D568-4018-A94B-F49ECC060214}"/>
              </a:ext>
            </a:extLst>
          </p:cNvPr>
          <p:cNvSpPr>
            <a:spLocks noGrp="1"/>
          </p:cNvSpPr>
          <p:nvPr>
            <p:ph type="dt" sz="half" idx="10"/>
          </p:nvPr>
        </p:nvSpPr>
        <p:spPr/>
        <p:txBody>
          <a:bodyPr/>
          <a:lstStyle/>
          <a:p>
            <a:fld id="{C48E8DE5-9FB9-470E-8C3A-06E6E91C244C}" type="datetime1">
              <a:rPr lang="en-US" smtClean="0"/>
              <a:t>1/21/2025</a:t>
            </a:fld>
            <a:endParaRPr lang="en-US"/>
          </a:p>
        </p:txBody>
      </p:sp>
      <p:sp>
        <p:nvSpPr>
          <p:cNvPr id="5" name="Footer Placeholder 4">
            <a:extLst>
              <a:ext uri="{FF2B5EF4-FFF2-40B4-BE49-F238E27FC236}">
                <a16:creationId xmlns:a16="http://schemas.microsoft.com/office/drawing/2014/main" id="{D0C79538-2A25-4755-BC9C-67162BB6FE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CA887A-D093-4CA3-A52C-647698D38356}"/>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3324929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5EC23-4C32-4744-B2F1-7232F2EFDC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FA62A5-D464-4754-874A-6C79C3D9BC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37C91B-DFDF-44BE-A83E-1E369DD38A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002238-ED81-4DF6-B1B6-49E4F992D1B7}"/>
              </a:ext>
            </a:extLst>
          </p:cNvPr>
          <p:cNvSpPr>
            <a:spLocks noGrp="1"/>
          </p:cNvSpPr>
          <p:nvPr>
            <p:ph type="dt" sz="half" idx="10"/>
          </p:nvPr>
        </p:nvSpPr>
        <p:spPr/>
        <p:txBody>
          <a:bodyPr/>
          <a:lstStyle/>
          <a:p>
            <a:fld id="{E8353DC6-0D17-4AD8-9A1E-166B1DDF9645}" type="datetime1">
              <a:rPr lang="en-US" smtClean="0"/>
              <a:t>1/21/2025</a:t>
            </a:fld>
            <a:endParaRPr lang="en-US"/>
          </a:p>
        </p:txBody>
      </p:sp>
      <p:sp>
        <p:nvSpPr>
          <p:cNvPr id="6" name="Footer Placeholder 5">
            <a:extLst>
              <a:ext uri="{FF2B5EF4-FFF2-40B4-BE49-F238E27FC236}">
                <a16:creationId xmlns:a16="http://schemas.microsoft.com/office/drawing/2014/main" id="{5763E835-EF2C-4F81-8F06-E31BC2120D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BEF925-C245-43A0-9E35-BEE135F78FE8}"/>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668893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F3144-6F78-4505-A3FB-D26A3E69FC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0C90D01-C119-4F89-885D-78CB921968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28D263-430E-4400-A8E7-B8AA91A5F1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23B6D3-3BFE-464D-89F6-756856F951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368111-1977-4AD1-A96D-863F669D07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9C59A1-1559-4402-9C4F-56DD6D191E66}"/>
              </a:ext>
            </a:extLst>
          </p:cNvPr>
          <p:cNvSpPr>
            <a:spLocks noGrp="1"/>
          </p:cNvSpPr>
          <p:nvPr>
            <p:ph type="dt" sz="half" idx="10"/>
          </p:nvPr>
        </p:nvSpPr>
        <p:spPr/>
        <p:txBody>
          <a:bodyPr/>
          <a:lstStyle/>
          <a:p>
            <a:fld id="{0FF24204-25EF-4017-B96D-309339740C27}" type="datetime1">
              <a:rPr lang="en-US" smtClean="0"/>
              <a:t>1/21/2025</a:t>
            </a:fld>
            <a:endParaRPr lang="en-US"/>
          </a:p>
        </p:txBody>
      </p:sp>
      <p:sp>
        <p:nvSpPr>
          <p:cNvPr id="8" name="Footer Placeholder 7">
            <a:extLst>
              <a:ext uri="{FF2B5EF4-FFF2-40B4-BE49-F238E27FC236}">
                <a16:creationId xmlns:a16="http://schemas.microsoft.com/office/drawing/2014/main" id="{74E1179A-8152-4383-8DD7-FEA3849124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98B8F8-C645-4D1E-8504-C45BA2E345C4}"/>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8978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60C38-424E-4F93-AA26-5BB33D1FD6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880FE85-F983-4AF2-A51F-711B28B5199B}"/>
              </a:ext>
            </a:extLst>
          </p:cNvPr>
          <p:cNvSpPr>
            <a:spLocks noGrp="1"/>
          </p:cNvSpPr>
          <p:nvPr>
            <p:ph type="dt" sz="half" idx="10"/>
          </p:nvPr>
        </p:nvSpPr>
        <p:spPr/>
        <p:txBody>
          <a:bodyPr/>
          <a:lstStyle/>
          <a:p>
            <a:fld id="{1E182EF9-EB66-4754-A436-35FA27FFD663}" type="datetime1">
              <a:rPr lang="en-US" smtClean="0"/>
              <a:t>1/21/2025</a:t>
            </a:fld>
            <a:endParaRPr lang="en-US"/>
          </a:p>
        </p:txBody>
      </p:sp>
      <p:sp>
        <p:nvSpPr>
          <p:cNvPr id="4" name="Footer Placeholder 3">
            <a:extLst>
              <a:ext uri="{FF2B5EF4-FFF2-40B4-BE49-F238E27FC236}">
                <a16:creationId xmlns:a16="http://schemas.microsoft.com/office/drawing/2014/main" id="{C671891B-CBB5-4F05-8A8C-C28546ABEB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31BD16-7EE3-414A-8CDF-9E4FB195B17F}"/>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04090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DD013B-49C8-4E4B-ABBD-0CB9968FCA6B}"/>
              </a:ext>
            </a:extLst>
          </p:cNvPr>
          <p:cNvSpPr>
            <a:spLocks noGrp="1"/>
          </p:cNvSpPr>
          <p:nvPr>
            <p:ph type="dt" sz="half" idx="10"/>
          </p:nvPr>
        </p:nvSpPr>
        <p:spPr/>
        <p:txBody>
          <a:bodyPr/>
          <a:lstStyle/>
          <a:p>
            <a:fld id="{338E3373-AA6C-4D75-9946-DD506B72997F}" type="datetime1">
              <a:rPr lang="en-US" smtClean="0"/>
              <a:t>1/21/2025</a:t>
            </a:fld>
            <a:endParaRPr lang="en-US"/>
          </a:p>
        </p:txBody>
      </p:sp>
      <p:sp>
        <p:nvSpPr>
          <p:cNvPr id="3" name="Footer Placeholder 2">
            <a:extLst>
              <a:ext uri="{FF2B5EF4-FFF2-40B4-BE49-F238E27FC236}">
                <a16:creationId xmlns:a16="http://schemas.microsoft.com/office/drawing/2014/main" id="{FFC08C13-1F95-444F-96DF-9334B90FA4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C4CBA7-7352-40F1-86A5-EB4AC99E24BC}"/>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417270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B1560-BD22-4CFF-A85E-59F32D3040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452CF0-DE2A-421B-9C64-1ECDBA746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D01602-F2AE-4158-886E-FA48340608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1660CB-62FF-4891-A288-9B1D253CF5EF}"/>
              </a:ext>
            </a:extLst>
          </p:cNvPr>
          <p:cNvSpPr>
            <a:spLocks noGrp="1"/>
          </p:cNvSpPr>
          <p:nvPr>
            <p:ph type="dt" sz="half" idx="10"/>
          </p:nvPr>
        </p:nvSpPr>
        <p:spPr/>
        <p:txBody>
          <a:bodyPr/>
          <a:lstStyle/>
          <a:p>
            <a:fld id="{2D659D2E-08FC-43E6-AE1C-4A24641C2809}" type="datetime1">
              <a:rPr lang="en-US" smtClean="0"/>
              <a:t>1/21/2025</a:t>
            </a:fld>
            <a:endParaRPr lang="en-US"/>
          </a:p>
        </p:txBody>
      </p:sp>
      <p:sp>
        <p:nvSpPr>
          <p:cNvPr id="6" name="Footer Placeholder 5">
            <a:extLst>
              <a:ext uri="{FF2B5EF4-FFF2-40B4-BE49-F238E27FC236}">
                <a16:creationId xmlns:a16="http://schemas.microsoft.com/office/drawing/2014/main" id="{AD95F770-94D7-45CD-8772-7E0513ACBB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0A4586-A0D1-4EFB-87A7-62DDE051B01E}"/>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824242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5B1D1-B86A-42C0-AC8A-16C1C8D3E1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9304F5F-CA80-4320-B093-DB10BA8A3B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132136-6030-4354-BC99-FBB335231C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F21A01-6329-4E4B-9B3E-8324E1DD81C7}"/>
              </a:ext>
            </a:extLst>
          </p:cNvPr>
          <p:cNvSpPr>
            <a:spLocks noGrp="1"/>
          </p:cNvSpPr>
          <p:nvPr>
            <p:ph type="dt" sz="half" idx="10"/>
          </p:nvPr>
        </p:nvSpPr>
        <p:spPr/>
        <p:txBody>
          <a:bodyPr/>
          <a:lstStyle/>
          <a:p>
            <a:fld id="{609C8DE4-74FA-45B5-BBCB-2C0E00832C74}" type="datetime1">
              <a:rPr lang="en-US" smtClean="0"/>
              <a:t>1/21/2025</a:t>
            </a:fld>
            <a:endParaRPr lang="en-US"/>
          </a:p>
        </p:txBody>
      </p:sp>
      <p:sp>
        <p:nvSpPr>
          <p:cNvPr id="6" name="Footer Placeholder 5">
            <a:extLst>
              <a:ext uri="{FF2B5EF4-FFF2-40B4-BE49-F238E27FC236}">
                <a16:creationId xmlns:a16="http://schemas.microsoft.com/office/drawing/2014/main" id="{20BB2DC2-5C24-4234-9A50-ECDDAE10B5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F76778-DC19-41D6-861B-31111C15DA4B}"/>
              </a:ext>
            </a:extLst>
          </p:cNvPr>
          <p:cNvSpPr>
            <a:spLocks noGrp="1"/>
          </p:cNvSpPr>
          <p:nvPr>
            <p:ph type="sldNum" sz="quarter" idx="12"/>
          </p:nvPr>
        </p:nvSpPr>
        <p:spPr/>
        <p:txBody>
          <a:bodyPr/>
          <a:lstStyle/>
          <a:p>
            <a:fld id="{E4113DCE-7AA7-4439-AC9C-E98D43989AEA}" type="slidenum">
              <a:rPr lang="en-US" smtClean="0"/>
              <a:t>‹#›</a:t>
            </a:fld>
            <a:endParaRPr lang="en-US"/>
          </a:p>
        </p:txBody>
      </p:sp>
    </p:spTree>
    <p:extLst>
      <p:ext uri="{BB962C8B-B14F-4D97-AF65-F5344CB8AC3E}">
        <p14:creationId xmlns:p14="http://schemas.microsoft.com/office/powerpoint/2010/main" val="2531061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FC49D2-5A1B-4CFC-8202-35E908CFFE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AE370E-395D-4636-B5BA-1424C54471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CA00DF-7BB1-458C-B763-6EE9F4019C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8CDA2E-573F-43A3-AAD0-951271697A4D}" type="datetime1">
              <a:rPr lang="en-US" smtClean="0"/>
              <a:t>1/21/2025</a:t>
            </a:fld>
            <a:endParaRPr lang="en-US"/>
          </a:p>
        </p:txBody>
      </p:sp>
      <p:sp>
        <p:nvSpPr>
          <p:cNvPr id="5" name="Footer Placeholder 4">
            <a:extLst>
              <a:ext uri="{FF2B5EF4-FFF2-40B4-BE49-F238E27FC236}">
                <a16:creationId xmlns:a16="http://schemas.microsoft.com/office/drawing/2014/main" id="{40B26F80-8BCD-4E30-B5E7-0D8E7524B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55F1BD-7CFF-4FBB-9E5C-42109EA17B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13DCE-7AA7-4439-AC9C-E98D43989AEA}" type="slidenum">
              <a:rPr lang="en-US" smtClean="0"/>
              <a:t>‹#›</a:t>
            </a:fld>
            <a:endParaRPr lang="en-US"/>
          </a:p>
        </p:txBody>
      </p:sp>
    </p:spTree>
    <p:extLst>
      <p:ext uri="{BB962C8B-B14F-4D97-AF65-F5344CB8AC3E}">
        <p14:creationId xmlns:p14="http://schemas.microsoft.com/office/powerpoint/2010/main" val="1870087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0" y="2846279"/>
            <a:ext cx="6096000" cy="3447098"/>
          </a:xfrm>
          <a:prstGeom prst="rect">
            <a:avLst/>
          </a:prstGeom>
        </p:spPr>
        <p:txBody>
          <a:bodyPr>
            <a:spAutoFit/>
          </a:bodyPr>
          <a:lstStyle/>
          <a:p>
            <a:pPr algn="ctr"/>
            <a:r>
              <a:rPr lang="fa-IR" sz="3600" dirty="0">
                <a:latin typeface="Times New Roman" panose="02020603050405020304" pitchFamily="18" charset="0"/>
                <a:cs typeface="B Titr" pitchFamily="2" charset="-78"/>
              </a:rPr>
              <a:t>عنوان کارگاه:</a:t>
            </a:r>
            <a:br>
              <a:rPr lang="fa-IR" sz="2800" dirty="0">
                <a:latin typeface="Times New Roman" panose="02020603050405020304" pitchFamily="18" charset="0"/>
                <a:cs typeface="B Titr" pitchFamily="2" charset="-78"/>
              </a:rPr>
            </a:br>
            <a:br>
              <a:rPr lang="fa-IR" sz="2800" dirty="0">
                <a:latin typeface="Times New Roman" panose="02020603050405020304" pitchFamily="18" charset="0"/>
                <a:cs typeface="B Titr" pitchFamily="2" charset="-78"/>
              </a:rPr>
            </a:br>
            <a:br>
              <a:rPr lang="fa-IR" sz="2800" dirty="0">
                <a:latin typeface="Times New Roman" panose="02020603050405020304" pitchFamily="18" charset="0"/>
                <a:cs typeface="B Titr" pitchFamily="2" charset="-78"/>
              </a:rPr>
            </a:br>
            <a:r>
              <a:rPr lang="fa-IR" sz="2800" dirty="0">
                <a:latin typeface="Times New Roman" panose="02020603050405020304" pitchFamily="18" charset="0"/>
                <a:cs typeface="B Titr" pitchFamily="2" charset="-78"/>
              </a:rPr>
              <a:t>ارائه دهنده:</a:t>
            </a:r>
            <a:br>
              <a:rPr lang="fa-IR" sz="2800" dirty="0">
                <a:latin typeface="Times New Roman" panose="02020603050405020304" pitchFamily="18" charset="0"/>
                <a:cs typeface="B Titr" pitchFamily="2" charset="-78"/>
              </a:rPr>
            </a:br>
            <a:br>
              <a:rPr lang="fa-IR" sz="2800" dirty="0">
                <a:latin typeface="Times New Roman" panose="02020603050405020304" pitchFamily="18" charset="0"/>
                <a:cs typeface="B Titr" pitchFamily="2" charset="-78"/>
              </a:rPr>
            </a:br>
            <a:r>
              <a:rPr lang="fa-IR" sz="2400" dirty="0">
                <a:latin typeface="Times New Roman" panose="02020603050405020304" pitchFamily="18" charset="0"/>
                <a:cs typeface="B Titr" pitchFamily="2" charset="-78"/>
              </a:rPr>
              <a:t>نام سازمان/شرکت:</a:t>
            </a:r>
            <a:br>
              <a:rPr lang="fa-IR" sz="2800" dirty="0">
                <a:latin typeface="Times New Roman" panose="02020603050405020304" pitchFamily="18" charset="0"/>
                <a:cs typeface="B Titr" pitchFamily="2" charset="-78"/>
              </a:rPr>
            </a:br>
            <a:br>
              <a:rPr lang="fa-IR" sz="2800" dirty="0">
                <a:latin typeface="Times New Roman" panose="02020603050405020304" pitchFamily="18" charset="0"/>
                <a:cs typeface="B Titr" pitchFamily="2" charset="-78"/>
              </a:rPr>
            </a:br>
            <a:endParaRPr lang="en-US" dirty="0"/>
          </a:p>
        </p:txBody>
      </p:sp>
    </p:spTree>
    <p:extLst>
      <p:ext uri="{BB962C8B-B14F-4D97-AF65-F5344CB8AC3E}">
        <p14:creationId xmlns:p14="http://schemas.microsoft.com/office/powerpoint/2010/main" val="32865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5389" y="2100262"/>
            <a:ext cx="10110829" cy="646331"/>
          </a:xfrm>
          <a:prstGeom prst="rect">
            <a:avLst/>
          </a:prstGeom>
        </p:spPr>
        <p:txBody>
          <a:bodyPr wrap="square">
            <a:spAutoFit/>
          </a:bodyPr>
          <a:lstStyle/>
          <a:p>
            <a:pPr algn="r"/>
            <a:r>
              <a:rPr lang="fa-IR" sz="3600" b="1" dirty="0">
                <a:solidFill>
                  <a:srgbClr val="0070C0"/>
                </a:solidFill>
                <a:cs typeface="B Koodak" pitchFamily="2" charset="-78"/>
              </a:rPr>
              <a:t>چگونگی آماده سازی</a:t>
            </a:r>
            <a:endParaRPr lang="en-US" sz="3600" b="1" dirty="0">
              <a:solidFill>
                <a:srgbClr val="0070C0"/>
              </a:solidFill>
              <a:cs typeface="B Koodak" pitchFamily="2" charset="-78"/>
            </a:endParaRPr>
          </a:p>
        </p:txBody>
      </p:sp>
      <p:sp>
        <p:nvSpPr>
          <p:cNvPr id="7" name="Content Placeholder 2"/>
          <p:cNvSpPr txBox="1">
            <a:spLocks/>
          </p:cNvSpPr>
          <p:nvPr/>
        </p:nvSpPr>
        <p:spPr>
          <a:xfrm>
            <a:off x="0" y="2900362"/>
            <a:ext cx="12009100" cy="468630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r>
              <a:rPr lang="fa-IR" altLang="en-US" sz="2000" dirty="0">
                <a:cs typeface="B Koodak" pitchFamily="2" charset="-78"/>
              </a:rPr>
              <a:t>فايل با استفاده از نرم‌افزار </a:t>
            </a:r>
            <a:r>
              <a:rPr lang="en-US" altLang="en-US" sz="2000" dirty="0">
                <a:cs typeface="B Koodak" pitchFamily="2" charset="-78"/>
              </a:rPr>
              <a:t>PowerPoint</a:t>
            </a:r>
            <a:r>
              <a:rPr lang="fa-IR" altLang="en-US" sz="2000" dirty="0">
                <a:cs typeface="B Koodak" pitchFamily="2" charset="-78"/>
              </a:rPr>
              <a:t> تهيه شود.</a:t>
            </a:r>
          </a:p>
        </p:txBody>
      </p:sp>
      <p:sp>
        <p:nvSpPr>
          <p:cNvPr id="3"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1</a:t>
            </a:r>
            <a:endParaRPr lang="en-US" b="1" dirty="0">
              <a:cs typeface="B Nazanin" panose="00000400000000000000" pitchFamily="2" charset="-78"/>
            </a:endParaRPr>
          </a:p>
        </p:txBody>
      </p:sp>
    </p:spTree>
    <p:extLst>
      <p:ext uri="{BB962C8B-B14F-4D97-AF65-F5344CB8AC3E}">
        <p14:creationId xmlns:p14="http://schemas.microsoft.com/office/powerpoint/2010/main" val="247307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90335" y="1968055"/>
            <a:ext cx="9344951" cy="9012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fa-IR" sz="3600" b="1" dirty="0">
                <a:solidFill>
                  <a:srgbClr val="0070C0"/>
                </a:solidFill>
                <a:cs typeface="B Koodak" pitchFamily="2" charset="-78"/>
              </a:rPr>
              <a:t>طراحی اسلایدها</a:t>
            </a:r>
            <a:endParaRPr lang="en-US" sz="3600" b="1" dirty="0">
              <a:solidFill>
                <a:srgbClr val="0070C0"/>
              </a:solidFill>
              <a:cs typeface="B Koodak" pitchFamily="2" charset="-78"/>
            </a:endParaRPr>
          </a:p>
        </p:txBody>
      </p:sp>
      <p:sp>
        <p:nvSpPr>
          <p:cNvPr id="6" name="Content Placeholder 2"/>
          <p:cNvSpPr txBox="1">
            <a:spLocks/>
          </p:cNvSpPr>
          <p:nvPr/>
        </p:nvSpPr>
        <p:spPr>
          <a:xfrm>
            <a:off x="-190076" y="2869311"/>
            <a:ext cx="12009100" cy="48190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rtl="1">
              <a:buFont typeface="Arial" panose="020B0604020202020204" pitchFamily="34" charset="0"/>
              <a:buChar char="•"/>
            </a:pPr>
            <a:r>
              <a:rPr lang="fa-IR" altLang="en-US" sz="2000" dirty="0">
                <a:cs typeface="B Koodak" pitchFamily="2" charset="-78"/>
              </a:rPr>
              <a:t>عنوان کارگاه در اسلايد صفحه اول</a:t>
            </a:r>
          </a:p>
          <a:p>
            <a:pPr marL="342900" indent="-342900" algn="just" rtl="1">
              <a:buFont typeface="Arial" panose="020B0604020202020204" pitchFamily="34" charset="0"/>
              <a:buChar char="•"/>
            </a:pPr>
            <a:r>
              <a:rPr lang="fa-IR" altLang="en-US" sz="2000" dirty="0">
                <a:cs typeface="B Koodak" pitchFamily="2" charset="-78"/>
              </a:rPr>
              <a:t>متن خوانا باشد و اندازه فونت مناسب (</a:t>
            </a:r>
            <a:r>
              <a:rPr lang="fa-IR" sz="2000" dirty="0">
                <a:cs typeface="B Koodak" pitchFamily="2" charset="-78"/>
              </a:rPr>
              <a:t>فونت: </a:t>
            </a:r>
            <a:r>
              <a:rPr lang="en-US" sz="2000" dirty="0">
                <a:cs typeface="B Koodak" pitchFamily="2" charset="-78"/>
              </a:rPr>
              <a:t>B </a:t>
            </a:r>
            <a:r>
              <a:rPr lang="en-US" sz="2000" dirty="0" err="1">
                <a:cs typeface="B Koodak" pitchFamily="2" charset="-78"/>
              </a:rPr>
              <a:t>Koodak</a:t>
            </a:r>
            <a:r>
              <a:rPr lang="en-US" sz="2000" dirty="0">
                <a:cs typeface="B Koodak" pitchFamily="2" charset="-78"/>
              </a:rPr>
              <a:t> 20</a:t>
            </a:r>
            <a:r>
              <a:rPr lang="fa-IR" sz="2000" dirty="0">
                <a:cs typeface="B Koodak" pitchFamily="2" charset="-78"/>
              </a:rPr>
              <a:t>) رعایت شود.</a:t>
            </a:r>
            <a:endParaRPr lang="fa-IR" altLang="en-US" sz="2000" dirty="0">
              <a:cs typeface="B Koodak" pitchFamily="2" charset="-78"/>
            </a:endParaRPr>
          </a:p>
          <a:p>
            <a:pPr marL="342900" indent="-342900" algn="just" rtl="1">
              <a:buFont typeface="Arial" panose="020B0604020202020204" pitchFamily="34" charset="0"/>
              <a:buChar char="•"/>
            </a:pPr>
            <a:r>
              <a:rPr lang="fa-IR" altLang="en-US" sz="2000" dirty="0">
                <a:cs typeface="B Koodak" pitchFamily="2" charset="-78"/>
              </a:rPr>
              <a:t>شكل ها و نمودارها واضح و در ابعاد مناسب و واضح باشند.</a:t>
            </a:r>
          </a:p>
          <a:p>
            <a:pPr marL="342900" indent="-342900" algn="just" rtl="1">
              <a:buFont typeface="Arial" panose="020B0604020202020204" pitchFamily="34" charset="0"/>
              <a:buChar char="•"/>
            </a:pPr>
            <a:r>
              <a:rPr lang="fa-IR" altLang="en-US" sz="2000" dirty="0">
                <a:cs typeface="B Koodak" pitchFamily="2" charset="-78"/>
              </a:rPr>
              <a:t>برای جداول دارا بودن توضیحات بالای جدول الزامی است و فونت انتخابی خوانا باشد.</a:t>
            </a:r>
          </a:p>
          <a:p>
            <a:pPr algn="just" rtl="1"/>
            <a:endParaRPr lang="en-US" sz="2000" dirty="0">
              <a:cs typeface="B Koodak" pitchFamily="2" charset="-78"/>
            </a:endParaRPr>
          </a:p>
        </p:txBody>
      </p:sp>
      <p:sp>
        <p:nvSpPr>
          <p:cNvPr id="5"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2</a:t>
            </a:r>
            <a:endParaRPr lang="en-US" b="1" dirty="0">
              <a:cs typeface="B Nazanin" panose="00000400000000000000" pitchFamily="2" charset="-78"/>
            </a:endParaRPr>
          </a:p>
        </p:txBody>
      </p:sp>
    </p:spTree>
    <p:extLst>
      <p:ext uri="{BB962C8B-B14F-4D97-AF65-F5344CB8AC3E}">
        <p14:creationId xmlns:p14="http://schemas.microsoft.com/office/powerpoint/2010/main" val="230121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847049" y="1939480"/>
            <a:ext cx="9344951" cy="9012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fa-IR" sz="3600" b="1" dirty="0">
                <a:solidFill>
                  <a:srgbClr val="0070C0"/>
                </a:solidFill>
                <a:cs typeface="B Koodak" pitchFamily="2" charset="-78"/>
              </a:rPr>
              <a:t>نکات مهم</a:t>
            </a:r>
            <a:endParaRPr lang="en-US" sz="3600" b="1" dirty="0">
              <a:solidFill>
                <a:srgbClr val="0070C0"/>
              </a:solidFill>
              <a:cs typeface="B Koodak" pitchFamily="2" charset="-78"/>
            </a:endParaRPr>
          </a:p>
        </p:txBody>
      </p:sp>
      <p:sp>
        <p:nvSpPr>
          <p:cNvPr id="6"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3</a:t>
            </a:r>
            <a:endParaRPr lang="en-US" b="1" dirty="0">
              <a:cs typeface="B Nazanin" panose="00000400000000000000" pitchFamily="2" charset="-78"/>
            </a:endParaRPr>
          </a:p>
        </p:txBody>
      </p:sp>
      <p:sp>
        <p:nvSpPr>
          <p:cNvPr id="7" name="Content Placeholder 2"/>
          <p:cNvSpPr txBox="1">
            <a:spLocks/>
          </p:cNvSpPr>
          <p:nvPr/>
        </p:nvSpPr>
        <p:spPr>
          <a:xfrm>
            <a:off x="182900" y="3191069"/>
            <a:ext cx="12009100" cy="48190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rtl="1">
              <a:spcAft>
                <a:spcPts val="600"/>
              </a:spcAft>
              <a:buFont typeface="Arial" panose="020B0604020202020204" pitchFamily="34" charset="0"/>
              <a:buChar char="•"/>
            </a:pPr>
            <a:r>
              <a:rPr lang="fa-IR" sz="2000" dirty="0">
                <a:cs typeface="B Koodak" pitchFamily="2" charset="-78"/>
              </a:rPr>
              <a:t>در صورت نیاز شرکت کنندگان به آگاهی از مواردی که از آن ها معمولاً با عنوان پیشنیاز یاد می شود، می توان پیش از آغاز کارگاه، یک ارزشیابی ورودی از شرکت کنندگان به عمل آورد. این اقدام با دو هدف صورت می گیرد: نخست، تعیین سطح ورودی شرکت کنندگان به منظور استفاده از برنامه ای متناسب با سطح آن ها. دوم، ایجاد پایه ای برای سنجش میزان پیشرفت شرکت کنندگان در پایان کارگاه.</a:t>
            </a:r>
          </a:p>
          <a:p>
            <a:pPr marL="342900" indent="-342900" algn="just" rtl="1">
              <a:spcAft>
                <a:spcPts val="600"/>
              </a:spcAft>
              <a:buFont typeface="Arial" panose="020B0604020202020204" pitchFamily="34" charset="0"/>
              <a:buChar char="•"/>
            </a:pPr>
            <a:r>
              <a:rPr lang="fa-IR" sz="2000" dirty="0">
                <a:cs typeface="B Koodak" pitchFamily="2" charset="-78"/>
              </a:rPr>
              <a:t>رعایت نظم و زمان در پرداختن به مباحث اصلی و خودداری از وارد شدن به بحث های فرعی و حاشیه ای و همچنین عدم طرح پرسش ها و مطالبی که با هدف های کارگاه ارتباط لازم را ندارند، در موفقیت کارگاه بسیار مهم هستند.</a:t>
            </a:r>
          </a:p>
          <a:p>
            <a:pPr marL="342900" indent="-342900" algn="just" rtl="1">
              <a:spcAft>
                <a:spcPts val="600"/>
              </a:spcAft>
              <a:buFont typeface="Arial" panose="020B0604020202020204" pitchFamily="34" charset="0"/>
              <a:buChar char="•"/>
            </a:pPr>
            <a:r>
              <a:rPr lang="fa-IR" sz="2000" dirty="0">
                <a:cs typeface="B Koodak" pitchFamily="2" charset="-78"/>
              </a:rPr>
              <a:t>کنترل زمان سخنرانی های ارائه شده و پرسش و پاسخ به منظور پیشگیری از اتلاف وقت، همچنین هدایت کارگاه و بحث گروهی در مسیر صحیح همگی بخشی از وظایف برگزار کننده کارگاه هستند.</a:t>
            </a:r>
          </a:p>
          <a:p>
            <a:pPr algn="just" rtl="1">
              <a:spcAft>
                <a:spcPts val="600"/>
              </a:spcAft>
            </a:pPr>
            <a:endParaRPr lang="fa-IR" sz="2000" dirty="0">
              <a:cs typeface="B Koodak" pitchFamily="2" charset="-78"/>
            </a:endParaRPr>
          </a:p>
          <a:p>
            <a:pPr algn="just" rtl="1"/>
            <a:endParaRPr lang="en-US" sz="2000" dirty="0">
              <a:cs typeface="B Koodak" pitchFamily="2" charset="-78"/>
            </a:endParaRPr>
          </a:p>
        </p:txBody>
      </p:sp>
    </p:spTree>
    <p:extLst>
      <p:ext uri="{BB962C8B-B14F-4D97-AF65-F5344CB8AC3E}">
        <p14:creationId xmlns:p14="http://schemas.microsoft.com/office/powerpoint/2010/main" val="654059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2664149" y="1696592"/>
            <a:ext cx="9344951" cy="90125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fa-IR" altLang="en-US" sz="3600" b="1" dirty="0">
                <a:solidFill>
                  <a:srgbClr val="0070C0"/>
                </a:solidFill>
                <a:cs typeface="B Koodak" pitchFamily="2" charset="-78"/>
              </a:rPr>
              <a:t>نبایدها</a:t>
            </a:r>
          </a:p>
        </p:txBody>
      </p:sp>
      <p:sp>
        <p:nvSpPr>
          <p:cNvPr id="4" name="Content Placeholder 2"/>
          <p:cNvSpPr txBox="1">
            <a:spLocks/>
          </p:cNvSpPr>
          <p:nvPr/>
        </p:nvSpPr>
        <p:spPr>
          <a:xfrm>
            <a:off x="0" y="2948181"/>
            <a:ext cx="12009100" cy="48190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just" rtl="1">
              <a:spcAft>
                <a:spcPts val="600"/>
              </a:spcAft>
              <a:buFont typeface="Arial" panose="020B0604020202020204" pitchFamily="34" charset="0"/>
              <a:buChar char="•"/>
            </a:pPr>
            <a:r>
              <a:rPr lang="fa-IR" sz="2000" b="1" dirty="0">
                <a:solidFill>
                  <a:srgbClr val="FF0000"/>
                </a:solidFill>
                <a:cs typeface="B Koodak" pitchFamily="2" charset="-78"/>
              </a:rPr>
              <a:t>هر گونه تبليغ يا آگهي به نفع شركتها و سازمانها به صورت متن يا عكس</a:t>
            </a:r>
          </a:p>
          <a:p>
            <a:pPr marL="342900" indent="-342900" algn="just" rtl="1">
              <a:spcAft>
                <a:spcPts val="600"/>
              </a:spcAft>
              <a:buFont typeface="Arial" panose="020B0604020202020204" pitchFamily="34" charset="0"/>
              <a:buChar char="•"/>
            </a:pPr>
            <a:r>
              <a:rPr lang="fa-IR" sz="2000" b="1" dirty="0">
                <a:solidFill>
                  <a:srgbClr val="FF0000"/>
                </a:solidFill>
                <a:cs typeface="B Koodak" pitchFamily="2" charset="-78"/>
              </a:rPr>
              <a:t>هر مطلب غير مرتبط با مقاله</a:t>
            </a:r>
          </a:p>
          <a:p>
            <a:pPr algn="just" rtl="1">
              <a:spcAft>
                <a:spcPts val="600"/>
              </a:spcAft>
            </a:pPr>
            <a:endParaRPr lang="fa-IR" sz="2000" dirty="0">
              <a:cs typeface="B Koodak" pitchFamily="2" charset="-78"/>
            </a:endParaRPr>
          </a:p>
          <a:p>
            <a:pPr algn="just" rtl="1"/>
            <a:endParaRPr lang="en-US" sz="2000" dirty="0">
              <a:cs typeface="B Koodak" pitchFamily="2" charset="-78"/>
            </a:endParaRPr>
          </a:p>
        </p:txBody>
      </p:sp>
      <p:sp>
        <p:nvSpPr>
          <p:cNvPr id="6" name="Slide Number Placeholder 2"/>
          <p:cNvSpPr>
            <a:spLocks noGrp="1"/>
          </p:cNvSpPr>
          <p:nvPr>
            <p:ph type="sldNum" sz="quarter" idx="12"/>
          </p:nvPr>
        </p:nvSpPr>
        <p:spPr>
          <a:xfrm>
            <a:off x="372976" y="5464176"/>
            <a:ext cx="270711" cy="365125"/>
          </a:xfrm>
        </p:spPr>
        <p:txBody>
          <a:bodyPr rIns="45720"/>
          <a:lstStyle/>
          <a:p>
            <a:r>
              <a:rPr lang="fa-IR" b="1" dirty="0">
                <a:cs typeface="B Nazanin" panose="00000400000000000000" pitchFamily="2" charset="-78"/>
              </a:rPr>
              <a:t>4</a:t>
            </a:r>
            <a:endParaRPr lang="en-US" b="1" dirty="0">
              <a:cs typeface="B Nazanin" panose="00000400000000000000" pitchFamily="2" charset="-78"/>
            </a:endParaRPr>
          </a:p>
        </p:txBody>
      </p:sp>
    </p:spTree>
    <p:extLst>
      <p:ext uri="{BB962C8B-B14F-4D97-AF65-F5344CB8AC3E}">
        <p14:creationId xmlns:p14="http://schemas.microsoft.com/office/powerpoint/2010/main" val="17428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087474" y="2784093"/>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a-IR" altLang="en-US" sz="5400" b="1" dirty="0">
                <a:solidFill>
                  <a:schemeClr val="bg2">
                    <a:lumMod val="25000"/>
                  </a:schemeClr>
                </a:solidFill>
                <a:cs typeface="B Titr" pitchFamily="2" charset="-78"/>
              </a:rPr>
              <a:t>پرسش و پاسخ</a:t>
            </a:r>
          </a:p>
          <a:p>
            <a:endParaRPr lang="fa-IR" sz="5400" b="1" dirty="0">
              <a:solidFill>
                <a:schemeClr val="bg2">
                  <a:lumMod val="25000"/>
                </a:schemeClr>
              </a:solidFill>
              <a:cs typeface="B Titr" pitchFamily="2" charset="-78"/>
            </a:endParaRPr>
          </a:p>
          <a:p>
            <a:r>
              <a:rPr lang="fa-IR" sz="2800" b="1" dirty="0">
                <a:solidFill>
                  <a:schemeClr val="bg2">
                    <a:lumMod val="25000"/>
                  </a:schemeClr>
                </a:solidFill>
                <a:cs typeface="B Titr" pitchFamily="2" charset="-78"/>
              </a:rPr>
              <a:t>باتشکر از حسن توجه شما</a:t>
            </a:r>
            <a:endParaRPr lang="en-US" sz="2800" dirty="0">
              <a:solidFill>
                <a:schemeClr val="bg2">
                  <a:lumMod val="25000"/>
                </a:schemeClr>
              </a:solidFill>
              <a:cs typeface="B Titr" pitchFamily="2" charset="-78"/>
            </a:endParaRPr>
          </a:p>
        </p:txBody>
      </p:sp>
      <p:sp>
        <p:nvSpPr>
          <p:cNvPr id="3" name="Slide Number Placeholder 2"/>
          <p:cNvSpPr>
            <a:spLocks noGrp="1"/>
          </p:cNvSpPr>
          <p:nvPr>
            <p:ph type="sldNum" sz="quarter" idx="12"/>
          </p:nvPr>
        </p:nvSpPr>
        <p:spPr/>
        <p:txBody>
          <a:bodyPr/>
          <a:lstStyle/>
          <a:p>
            <a:fld id="{E4113DCE-7AA7-4439-AC9C-E98D43989AEA}" type="slidenum">
              <a:rPr lang="en-US" smtClean="0"/>
              <a:t>6</a:t>
            </a:fld>
            <a:endParaRPr lang="en-US"/>
          </a:p>
        </p:txBody>
      </p:sp>
    </p:spTree>
    <p:extLst>
      <p:ext uri="{BB962C8B-B14F-4D97-AF65-F5344CB8AC3E}">
        <p14:creationId xmlns:p14="http://schemas.microsoft.com/office/powerpoint/2010/main" val="3545859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301</Words>
  <Application>Microsoft Office PowerPoint</Application>
  <PresentationFormat>Widescreen</PresentationFormat>
  <Paragraphs>26</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ادریس جبینی</dc:creator>
  <cp:lastModifiedBy>راشین ایلکا</cp:lastModifiedBy>
  <cp:revision>16</cp:revision>
  <dcterms:created xsi:type="dcterms:W3CDTF">2023-01-30T08:53:59Z</dcterms:created>
  <dcterms:modified xsi:type="dcterms:W3CDTF">2025-01-21T13:41:13Z</dcterms:modified>
</cp:coreProperties>
</file>