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62" r:id="rId4"/>
    <p:sldId id="263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281" autoAdjust="0"/>
    <p:restoredTop sz="86443" autoAdjust="0"/>
  </p:normalViewPr>
  <p:slideViewPr>
    <p:cSldViewPr snapToGrid="0">
      <p:cViewPr varScale="1">
        <p:scale>
          <a:sx n="63" d="100"/>
          <a:sy n="63" d="100"/>
        </p:scale>
        <p:origin x="102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B547F-79BC-4506-A2EE-95A79D06AE1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DDB1F-2C12-4A96-9D69-BE679C707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9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2C6AE-5C22-4567-B1D5-FBE31B659CB8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A6015-4AEC-4D0C-B78B-1EA861223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418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DA6015-4AEC-4D0C-B78B-1EA861223C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3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2B74866-4357-4A87-AB9A-125AF3A3C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608C5-4683-4475-AC30-D717592FA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D2A70-256F-4C88-87D0-E216F05A7C58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B2215-D852-42DB-9D7C-0ECE645B3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6B048-7E93-443D-87F1-EBDF9D7CF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6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B5087-4303-41EC-96E4-C7DFC9341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A6FA86-1BDA-46E1-812D-32A3A83F01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A7CFB-A7A7-4883-A126-7CFC908B9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4DD7D-7152-45B6-9D4C-A263BFEC070D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5B63E-CACE-477E-80AD-8F563BAE6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7CAB0-0C5D-4752-A379-0EBDDCE28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82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781A5D-9924-4444-BEEA-8C53ABC739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B64692-6AB2-4706-A3B6-C5875D4F8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ED136-74CF-4915-BB2F-4418D4E48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11C1-B8A4-423B-96BF-D2832EF83521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1A5E4-78A6-4851-A694-8CB3D31EE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8A537-9C32-4E08-9A2D-6269AC06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01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C1373-10A3-4C7B-942A-FDE1C8159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20313-F44D-45BC-8CC2-EBCC5DAC7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FA4D-CCF6-4770-A140-C2DA65D6E897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13E6B-F559-4559-AEED-E0C9224B6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5F40B-A9EE-4066-B65E-390A13069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2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1C492-21CB-4D74-A2AB-0434A8CA7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689CB3-EB0E-4373-A9A4-5616DA0D6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E3B9BD-D568-4018-A94B-F49ECC060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34F6-AFF9-41B6-B641-ACC2866D7AC2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79538-2A25-4755-BC9C-67162BB6F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A887A-D093-4CA3-A52C-647698D38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2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5EC23-4C32-4744-B2F1-7232F2EFD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A62A5-D464-4754-874A-6C79C3D9BC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37C91B-DFDF-44BE-A83E-1E369DD38A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002238-ED81-4DF6-B1B6-49E4F992D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FA54-3022-4F11-9641-A77502B9FFE8}" type="datetime1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3E835-EF2C-4F81-8F06-E31BC2120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EF925-C245-43A0-9E35-BEE135F78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9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F3144-6F78-4505-A3FB-D26A3E69F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90D01-C119-4F89-885D-78CB92196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8D263-430E-4400-A8E7-B8AA91A5F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23B6D3-3BFE-464D-89F6-756856F951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368111-1977-4AD1-A96D-863F669D07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C59A1-1559-4402-9C4F-56DD6D191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06D67-4306-4210-9603-E9978BE3AEA5}" type="datetime1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E1179A-8152-4383-8DD7-FEA384912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98B8F8-C645-4D1E-8504-C45BA2E34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60C38-424E-4F93-AA26-5BB33D1FD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80FE85-F983-4AF2-A51F-711B28B51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6031A-C766-49AB-9B22-3C80DE44BB30}" type="datetime1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71891B-CBB5-4F05-8A8C-C28546ABE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31BD16-7EE3-414A-8CDF-9E4FB195B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0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DD013B-49C8-4E4B-ABBD-0CB9968FC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5263-AA17-4CF7-8892-89F7943AFCC8}" type="datetime1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C08C13-1F95-444F-96DF-9334B90FA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C4CBA7-7352-40F1-86A5-EB4AC99E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0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B1560-BD22-4CFF-A85E-59F32D304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52CF0-DE2A-421B-9C64-1ECDBA746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D01602-F2AE-4158-886E-FA4834060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1660CB-62FF-4891-A288-9B1D253CF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2591-4EF2-4764-879B-8767608977F3}" type="datetime1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95F770-94D7-45CD-8772-7E0513ACB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A4586-A0D1-4EFB-87A7-62DDE051B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4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5B1D1-B86A-42C0-AC8A-16C1C8D3E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304F5F-CA80-4320-B093-DB10BA8A3B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132136-6030-4354-BC99-FBB335231C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F21A01-6329-4E4B-9B3E-8324E1DD8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D3D4-B079-4D87-A565-A0FFB7B879DB}" type="datetime1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BB2DC2-5C24-4234-9A50-ECDDAE10B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F76778-DC19-41D6-861B-31111C15D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6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E370E-395D-4636-B5BA-1424C5447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A00DF-7BB1-458C-B763-6EE9F4019C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E210D-9359-47F9-8830-5FA2562539E3}" type="datetime1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26F80-8BCD-4E30-B5E7-0D8E7524B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5F1BD-7CFF-4FBB-9E5C-42109EA17B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13DCE-7AA7-4439-AC9C-E98D43989AE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8CA74FC9-54BB-4D4E-B7A4-29408159E7D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244"/>
            <a:ext cx="12192000" cy="169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08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20" y="1749117"/>
            <a:ext cx="26259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Topic: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code</a:t>
            </a:r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: epdc29-xxxx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AB05E0-407B-F859-A792-EE1C86F74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9363"/>
            <a:ext cx="10515600" cy="3843071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B Titr" pitchFamily="2" charset="-78"/>
              </a:rPr>
              <a:t>Title:</a:t>
            </a:r>
            <a:br>
              <a:rPr lang="en-US" sz="2800" b="1" dirty="0">
                <a:latin typeface="Times New Roman" panose="02020603050405020304" pitchFamily="18" charset="0"/>
                <a:cs typeface="B Titr" pitchFamily="2" charset="-78"/>
              </a:rPr>
            </a:br>
            <a:br>
              <a:rPr lang="en-US" sz="2800" b="1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2800" b="1" dirty="0">
                <a:latin typeface="Times New Roman" panose="02020603050405020304" pitchFamily="18" charset="0"/>
                <a:cs typeface="B Titr" pitchFamily="2" charset="-78"/>
              </a:rPr>
              <a:t>Presented by:</a:t>
            </a:r>
            <a:br>
              <a:rPr lang="en-US" sz="2800" b="1" dirty="0">
                <a:latin typeface="Times New Roman" panose="02020603050405020304" pitchFamily="18" charset="0"/>
                <a:cs typeface="B Titr" pitchFamily="2" charset="-78"/>
              </a:rPr>
            </a:br>
            <a:br>
              <a:rPr lang="en-US" sz="2800" b="1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2800" b="1" dirty="0">
                <a:latin typeface="Times New Roman" panose="02020603050405020304" pitchFamily="18" charset="0"/>
                <a:cs typeface="B Titr" pitchFamily="2" charset="-78"/>
              </a:rPr>
              <a:t>Authors with Affiliation: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54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4582" y="2116436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Slides Design: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3043428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Title of your paper should be placed on the first slide.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Text: Good readability and appropriate font size (Recommended: Times New Roman 20)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Figures and diagrams: Sufficiently clear, an appropriate size and resolution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Tables: Readability, with Column Headings and legible fonts</a:t>
            </a:r>
          </a:p>
        </p:txBody>
      </p:sp>
    </p:spTree>
    <p:extLst>
      <p:ext uri="{BB962C8B-B14F-4D97-AF65-F5344CB8AC3E}">
        <p14:creationId xmlns:p14="http://schemas.microsoft.com/office/powerpoint/2010/main" val="3911636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394972-5FAE-2D75-1734-919CA9695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3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9E8FDBD-24FA-880E-91F4-369A8BBB25B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time required to complete the presentation is only 15 minutes + 5 minutes for QA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This is a hard restriction</a:t>
            </a:r>
          </a:p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518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A9FEC-83E6-B506-1682-1F11A66D1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58327-56BE-9319-8B69-4B49EF1F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13DCE-7AA7-4439-AC9C-E98D43989AEA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834988-93E1-6D79-C4D4-591C25670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Do not mention these topics: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advertisement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content unrelated to the article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975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3809" y="2137934"/>
            <a:ext cx="6096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40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Questions? </a:t>
            </a:r>
            <a:endParaRPr lang="fa-IR" altLang="en-US" sz="40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algn="ctr"/>
            <a:endParaRPr lang="fa-IR" sz="40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algn="ctr"/>
            <a:r>
              <a:rPr lang="en-US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Thank you for your attention!</a:t>
            </a:r>
            <a:endParaRPr lang="en-US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90260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119</Words>
  <Application>Microsoft Office PowerPoint</Application>
  <PresentationFormat>Widescreen</PresentationFormat>
  <Paragraphs>20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ادریس جبینی</dc:creator>
  <cp:lastModifiedBy>راشین ایلکا</cp:lastModifiedBy>
  <cp:revision>29</cp:revision>
  <dcterms:created xsi:type="dcterms:W3CDTF">2023-01-30T08:53:59Z</dcterms:created>
  <dcterms:modified xsi:type="dcterms:W3CDTF">2025-10-21T06:44:05Z</dcterms:modified>
</cp:coreProperties>
</file>