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77" d="100"/>
          <a:sy n="77" d="100"/>
        </p:scale>
        <p:origin x="-378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59351FB-FA9B-4A83-9B1D-201AAF035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D90AA0-69B7-4C6A-83D2-041B8D023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D69AF5-C3F5-4769-80FC-5A0DF2955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1B8DC54-B380-453F-B063-DBC351F72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8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7EC186-2FB1-4E28-B4A8-6D116E537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50C3AF-6CC1-41DE-A0CC-5A9954250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E77FAC-8DF4-48E1-ACF2-ED7B7856C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8F76DF-9CBB-403F-9749-0641BECFE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84E457-B3EE-4E75-B303-E2465D9EC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4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585C01C-617D-491D-A49A-19BCACDE2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AD38F85-6FDD-44D8-9B1C-3C555383F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1E4272-CEAC-4D1E-9234-76C16AAB4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CA9198-9580-472B-8CC6-541C25E4A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ACBD0D-D8BB-4CDA-908C-BE414324A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8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B2CEFD-BF5B-464A-B6EC-2AB3CF4DC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0A3619-93BC-4031-8439-1530E818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B86A93-F99D-4E2C-B1E5-715AF9B4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xmlns="" id="{06CA1571-3353-D023-AF25-175A1F429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D48D5-9897-4B97-8D58-42E1C672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6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3C855B-0731-4FE3-9FDF-1D019CF35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E1A5EF-8422-465F-92CC-488754C75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B4748F-EFBE-403E-A9C6-DE11EEAA1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993729-3019-46CA-99D9-CF06E33EA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89EBE7-F538-454E-8798-3DE071F6A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1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26833F-0E5C-4B21-8369-71BD37A9E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78AE3C-7EA4-4DA5-A5FA-0E98CEF283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72C6B6-5B03-4A1C-9963-2DD2F1ED9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F3A9884-AAC5-4EB0-B153-1455A479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5B1FC75-64FE-4DC7-BB46-9D067C3AA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F671388-5EE8-4B10-9756-A9B4B484B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E4CE50-6CBC-42CB-ADD4-542BDAE4B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B6D483F-4BA6-4273-9BFD-E4EE93403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F784852-94E2-4577-81B1-2B45C9A02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60003DC-D049-4885-8B0E-27EBEBDCB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19D5F62-1D30-46A1-9B1C-0A5FB05AC1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9A39D57-1F65-48A5-8D62-44454A31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C3122E5-E3AF-4CC9-B329-4324F3627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8C13BFC-E26E-4C10-8745-0A47182F3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6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5FFAB2-D417-4C46-B399-32D9E8AA4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2DB3F81-B861-4236-BA36-1A6B6A5EA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97D31AE-2E14-4688-8EC4-F3164F063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BA1DD7F-E1A7-4950-9C08-62A7284EA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5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3EB20D-29E3-4522-A23E-F43CDBBCD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54594F4-CF67-4BFF-967A-8347AB5DB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3633BFC-1D39-4887-8C4D-3574896E4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0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32B4A8-D427-4ABB-B3A0-516701A26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BB7B5B-DD48-4E6D-BB15-CE80F31C7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4A44F0B-6615-4742-93E0-1AC9341ACF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0B407C5-EAB2-4C2C-832B-38165AD03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DB8861-9144-4310-8401-1267C0082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B853506-76B5-4299-ACF9-51DA0022D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2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DC1E0A-E612-4DFC-B068-A6C1297C4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006BD74-3426-4B96-AE8F-F9D7E92FC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FFD92C6-D497-4A20-A8BD-8000BE966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9C774A-B193-474C-83A8-BBB986B3F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E72A715-5A59-43B0-A97A-A5C95FD03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965527-5473-4C9B-A926-DEDB2282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FE32D8-69BB-41AA-89D6-D5D8B064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2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E36C25-8769-4CD6-AC07-BB8F7E07A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279B8-3C29-4C6C-ABB6-CAB0E9B57071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033075-3056-445F-BB70-0CDBF05986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1A660588-786B-46D4-B086-09A3C6FCA8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B458D-865D-4D80-97E9-47B8F3B9F57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6" name="Picture 2" descr="https://epd-c.ir/Areas/Panel/Hamayesh/3/Image/Baner/dd831ea9-228d-43b3-9203-bda5f3b6d14e.jpg?v=HMp2WCU9QtO2Laf2T64FwNgNj_ipL7q50gY1ZN1JmqY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816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3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8CB9F56-7421-4459-967D-2173C9C613A5}"/>
              </a:ext>
            </a:extLst>
          </p:cNvPr>
          <p:cNvSpPr/>
          <p:nvPr/>
        </p:nvSpPr>
        <p:spPr>
          <a:xfrm>
            <a:off x="3048000" y="2582707"/>
            <a:ext cx="6096000" cy="34470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a-IR" sz="3600" dirty="0">
                <a:latin typeface="Times New Roman" panose="02020603050405020304" pitchFamily="18" charset="0"/>
                <a:cs typeface="B Titr" pitchFamily="2" charset="-78"/>
              </a:rPr>
              <a:t>عنوان مقاله:</a:t>
            </a:r>
            <a:r>
              <a:rPr lang="fa-IR" sz="28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28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28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28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latin typeface="Times New Roman" panose="02020603050405020304" pitchFamily="18" charset="0"/>
                <a:cs typeface="B Titr" pitchFamily="2" charset="-78"/>
              </a:rPr>
              <a:t>ارائه دهنده:</a:t>
            </a:r>
            <a:br>
              <a:rPr lang="fa-IR" sz="28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28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400" dirty="0">
                <a:latin typeface="Times New Roman" panose="02020603050405020304" pitchFamily="18" charset="0"/>
                <a:cs typeface="B Titr" pitchFamily="2" charset="-78"/>
              </a:rPr>
              <a:t>نویسندگان به همراه نام سازمان/دانشگاه:</a:t>
            </a:r>
            <a:r>
              <a:rPr lang="fa-IR" sz="28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28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latin typeface="Times New Roman" panose="02020603050405020304" pitchFamily="18" charset="0"/>
                <a:cs typeface="B Titr" pitchFamily="2" charset="-78"/>
              </a:rPr>
              <a:t/>
            </a:r>
            <a:br>
              <a:rPr lang="fa-IR" sz="2800" dirty="0">
                <a:latin typeface="Times New Roman" panose="02020603050405020304" pitchFamily="18" charset="0"/>
                <a:cs typeface="B Titr" pitchFamily="2" charset="-78"/>
              </a:rPr>
            </a:b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97844E0-B626-72C5-F004-7859C829AB59}"/>
              </a:ext>
            </a:extLst>
          </p:cNvPr>
          <p:cNvSpPr txBox="1"/>
          <p:nvPr/>
        </p:nvSpPr>
        <p:spPr>
          <a:xfrm>
            <a:off x="9802131" y="1936376"/>
            <a:ext cx="2101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a-IR" dirty="0">
                <a:cs typeface="B Nazanin" panose="00000400000000000000" pitchFamily="2" charset="-78"/>
              </a:rPr>
              <a:t>محور:</a:t>
            </a:r>
          </a:p>
          <a:p>
            <a:pPr algn="l" rtl="1"/>
            <a:r>
              <a:rPr lang="fa-IR" dirty="0">
                <a:cs typeface="B Nazanin" panose="00000400000000000000" pitchFamily="2" charset="-78"/>
              </a:rPr>
              <a:t>کد مقاله: </a:t>
            </a:r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epdc29-xxxx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4085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338CD8E-314D-4ABD-8A51-055E95C5924D}"/>
              </a:ext>
            </a:extLst>
          </p:cNvPr>
          <p:cNvSpPr/>
          <p:nvPr/>
        </p:nvSpPr>
        <p:spPr>
          <a:xfrm>
            <a:off x="1613316" y="1736986"/>
            <a:ext cx="101108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3600" b="1" dirty="0">
                <a:solidFill>
                  <a:srgbClr val="0070C0"/>
                </a:solidFill>
                <a:cs typeface="B Koodak" pitchFamily="2" charset="-78"/>
              </a:rPr>
              <a:t>چگونگی آماده سازی</a:t>
            </a:r>
            <a:endParaRPr lang="en-US" sz="36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CFE51F2A-4650-43F3-BA39-2CA8D2711E02}"/>
              </a:ext>
            </a:extLst>
          </p:cNvPr>
          <p:cNvSpPr txBox="1">
            <a:spLocks/>
          </p:cNvSpPr>
          <p:nvPr/>
        </p:nvSpPr>
        <p:spPr>
          <a:xfrm>
            <a:off x="2068643" y="2537086"/>
            <a:ext cx="9708384" cy="288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/>
            <a:r>
              <a:rPr lang="fa-IR" altLang="en-US" sz="2000" dirty="0">
                <a:cs typeface="B Koodak" pitchFamily="2" charset="-78"/>
              </a:rPr>
              <a:t>فايل با استفاده از نرم‌افزار </a:t>
            </a:r>
            <a:r>
              <a:rPr lang="en-US" altLang="en-US" sz="2000" dirty="0">
                <a:cs typeface="B Koodak" pitchFamily="2" charset="-78"/>
              </a:rPr>
              <a:t>PowerPoint</a:t>
            </a:r>
            <a:r>
              <a:rPr lang="fa-IR" altLang="en-US" sz="2000" dirty="0">
                <a:cs typeface="B Koodak" pitchFamily="2" charset="-78"/>
              </a:rPr>
              <a:t> تهيه شود.</a:t>
            </a:r>
          </a:p>
        </p:txBody>
      </p:sp>
    </p:spTree>
    <p:extLst>
      <p:ext uri="{BB962C8B-B14F-4D97-AF65-F5344CB8AC3E}">
        <p14:creationId xmlns:p14="http://schemas.microsoft.com/office/powerpoint/2010/main" val="304434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125A72FE-C971-4226-A767-34820FFACEAD}"/>
              </a:ext>
            </a:extLst>
          </p:cNvPr>
          <p:cNvSpPr txBox="1">
            <a:spLocks/>
          </p:cNvSpPr>
          <p:nvPr/>
        </p:nvSpPr>
        <p:spPr>
          <a:xfrm>
            <a:off x="2357125" y="1804569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3600" b="1" dirty="0">
                <a:solidFill>
                  <a:srgbClr val="0070C0"/>
                </a:solidFill>
                <a:cs typeface="B Koodak" pitchFamily="2" charset="-78"/>
              </a:rPr>
              <a:t>طراحی اسلایدها</a:t>
            </a:r>
            <a:endParaRPr lang="en-US" sz="36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C4F5C064-B3B1-4481-980E-A8DEF9275A59}"/>
              </a:ext>
            </a:extLst>
          </p:cNvPr>
          <p:cNvSpPr txBox="1">
            <a:spLocks/>
          </p:cNvSpPr>
          <p:nvPr/>
        </p:nvSpPr>
        <p:spPr>
          <a:xfrm>
            <a:off x="3632426" y="3056158"/>
            <a:ext cx="8069649" cy="2295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sz="2000" dirty="0">
                <a:cs typeface="B Koodak" pitchFamily="2" charset="-78"/>
              </a:rPr>
              <a:t>عنوان مقاله در اسلايد صفحه اول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sz="2000" dirty="0">
                <a:cs typeface="B Koodak" pitchFamily="2" charset="-78"/>
              </a:rPr>
              <a:t>متن خوانا باشد و اندازه فونت مناسب (</a:t>
            </a:r>
            <a:r>
              <a:rPr lang="fa-IR" sz="2000" dirty="0">
                <a:cs typeface="B Koodak" pitchFamily="2" charset="-78"/>
              </a:rPr>
              <a:t>فونت: </a:t>
            </a:r>
            <a:r>
              <a:rPr lang="en-US" sz="2000" dirty="0">
                <a:cs typeface="B Koodak" pitchFamily="2" charset="-78"/>
              </a:rPr>
              <a:t>B </a:t>
            </a:r>
            <a:r>
              <a:rPr lang="en-US" sz="2000" dirty="0" err="1">
                <a:cs typeface="B Koodak" pitchFamily="2" charset="-78"/>
              </a:rPr>
              <a:t>Koodak</a:t>
            </a:r>
            <a:r>
              <a:rPr lang="en-US" sz="2000" dirty="0">
                <a:cs typeface="B Koodak" pitchFamily="2" charset="-78"/>
              </a:rPr>
              <a:t> 20</a:t>
            </a:r>
            <a:r>
              <a:rPr lang="fa-IR" sz="2000" dirty="0">
                <a:cs typeface="B Koodak" pitchFamily="2" charset="-78"/>
              </a:rPr>
              <a:t>) رعایت شود.</a:t>
            </a:r>
            <a:endParaRPr lang="fa-IR" altLang="en-US" sz="2000" dirty="0">
              <a:cs typeface="B Koodak" pitchFamily="2" charset="-78"/>
            </a:endParaRP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sz="2000" dirty="0">
                <a:cs typeface="B Koodak" pitchFamily="2" charset="-78"/>
              </a:rPr>
              <a:t>شكل ها و نمودارها واضح و در ابعاد مناسب و واضح باشند.</a:t>
            </a:r>
          </a:p>
          <a:p>
            <a:pPr marL="342900" indent="-342900" algn="just" rtl="1">
              <a:buFont typeface="Arial" panose="020B0604020202020204" pitchFamily="34" charset="0"/>
              <a:buChar char="•"/>
            </a:pPr>
            <a:r>
              <a:rPr lang="fa-IR" altLang="en-US" sz="2000" dirty="0">
                <a:cs typeface="B Koodak" pitchFamily="2" charset="-78"/>
              </a:rPr>
              <a:t>برای جداول دارا بودن توضیحات بالای جدول الزامی است و فونت انتخابی خوانا باشد.</a:t>
            </a: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18253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48A5A28A-9207-4199-8E68-484B7557A239}"/>
              </a:ext>
            </a:extLst>
          </p:cNvPr>
          <p:cNvSpPr txBox="1">
            <a:spLocks/>
          </p:cNvSpPr>
          <p:nvPr/>
        </p:nvSpPr>
        <p:spPr>
          <a:xfrm>
            <a:off x="2507028" y="1654667"/>
            <a:ext cx="9344951" cy="901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3600" b="1" dirty="0">
                <a:solidFill>
                  <a:srgbClr val="0070C0"/>
                </a:solidFill>
                <a:cs typeface="B Koodak" pitchFamily="2" charset="-78"/>
              </a:rPr>
              <a:t>نکته مهم</a:t>
            </a:r>
            <a:endParaRPr lang="en-US" sz="3600" b="1" dirty="0">
              <a:solidFill>
                <a:srgbClr val="0070C0"/>
              </a:solidFill>
              <a:cs typeface="B Koodak" pitchFamily="2" charset="-7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5D91C3DD-BCEF-4172-9C83-54AE40C7A734}"/>
              </a:ext>
            </a:extLst>
          </p:cNvPr>
          <p:cNvSpPr txBox="1">
            <a:spLocks/>
          </p:cNvSpPr>
          <p:nvPr/>
        </p:nvSpPr>
        <p:spPr>
          <a:xfrm>
            <a:off x="-157121" y="2906256"/>
            <a:ext cx="12009100" cy="9012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rt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a-IR" sz="2000" b="1" dirty="0">
                <a:solidFill>
                  <a:srgbClr val="FF0000"/>
                </a:solidFill>
                <a:cs typeface="B Koodak" pitchFamily="2" charset="-78"/>
              </a:rPr>
              <a:t>مدت زمان لازم برای ارائه تنها 15دقیقه می باشد </a:t>
            </a:r>
            <a:r>
              <a:rPr lang="fa-IR" sz="2000" dirty="0">
                <a:cs typeface="B Koodak" pitchFamily="2" charset="-78"/>
              </a:rPr>
              <a:t>از پژوهشگران محترم تقاضا می شود مدت زمان لازم برای ارائه را اکیدا رعایت نمایند.</a:t>
            </a:r>
          </a:p>
          <a:p>
            <a:pPr algn="just" rtl="1">
              <a:spcAft>
                <a:spcPts val="600"/>
              </a:spcAft>
            </a:pPr>
            <a:endParaRPr lang="fa-IR" sz="2000" dirty="0">
              <a:cs typeface="B Koodak" pitchFamily="2" charset="-78"/>
            </a:endParaRPr>
          </a:p>
          <a:p>
            <a:pPr algn="just" rtl="1"/>
            <a:endParaRPr lang="en-US" sz="2000" dirty="0">
              <a:cs typeface="B Koodak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7793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2D71E7-FFCC-423B-BEF8-87B198AB45D8}"/>
              </a:ext>
            </a:extLst>
          </p:cNvPr>
          <p:cNvSpPr txBox="1">
            <a:spLocks/>
          </p:cNvSpPr>
          <p:nvPr/>
        </p:nvSpPr>
        <p:spPr>
          <a:xfrm>
            <a:off x="1987461" y="165538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altLang="en-US" sz="54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پرسش و پاسخ</a:t>
            </a:r>
          </a:p>
          <a:p>
            <a:endParaRPr lang="fa-IR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r>
              <a:rPr lang="fa-IR" sz="28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باتشکر از حسن توجه شما</a:t>
            </a:r>
            <a:endParaRPr lang="en-US" sz="2800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5015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109</Words>
  <Application>Microsoft Office PowerPoint</Application>
  <PresentationFormat>Custom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راشین ایلکا</dc:creator>
  <cp:lastModifiedBy>arian</cp:lastModifiedBy>
  <cp:revision>6</cp:revision>
  <dcterms:created xsi:type="dcterms:W3CDTF">2025-04-21T08:42:30Z</dcterms:created>
  <dcterms:modified xsi:type="dcterms:W3CDTF">2025-10-23T13:26:13Z</dcterms:modified>
</cp:coreProperties>
</file>